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28803600" cy="36004500"/>
  <p:notesSz cx="6858000" cy="9144000"/>
  <p:defaultTextStyle>
    <a:defPPr>
      <a:defRPr lang="fr-FR"/>
    </a:defPPr>
    <a:lvl1pPr marL="0" algn="l" defTabSz="3703320" rtl="0" eaLnBrk="1" latinLnBrk="0" hangingPunct="1">
      <a:defRPr sz="7300" kern="1200">
        <a:solidFill>
          <a:schemeClr val="tx1"/>
        </a:solidFill>
        <a:latin typeface="+mn-lt"/>
        <a:ea typeface="+mn-ea"/>
        <a:cs typeface="+mn-cs"/>
      </a:defRPr>
    </a:lvl1pPr>
    <a:lvl2pPr marL="1851660" algn="l" defTabSz="3703320" rtl="0" eaLnBrk="1" latinLnBrk="0" hangingPunct="1">
      <a:defRPr sz="7300" kern="1200">
        <a:solidFill>
          <a:schemeClr val="tx1"/>
        </a:solidFill>
        <a:latin typeface="+mn-lt"/>
        <a:ea typeface="+mn-ea"/>
        <a:cs typeface="+mn-cs"/>
      </a:defRPr>
    </a:lvl2pPr>
    <a:lvl3pPr marL="3703320" algn="l" defTabSz="3703320" rtl="0" eaLnBrk="1" latinLnBrk="0" hangingPunct="1">
      <a:defRPr sz="7300" kern="1200">
        <a:solidFill>
          <a:schemeClr val="tx1"/>
        </a:solidFill>
        <a:latin typeface="+mn-lt"/>
        <a:ea typeface="+mn-ea"/>
        <a:cs typeface="+mn-cs"/>
      </a:defRPr>
    </a:lvl3pPr>
    <a:lvl4pPr marL="5554980" algn="l" defTabSz="3703320" rtl="0" eaLnBrk="1" latinLnBrk="0" hangingPunct="1">
      <a:defRPr sz="7300" kern="1200">
        <a:solidFill>
          <a:schemeClr val="tx1"/>
        </a:solidFill>
        <a:latin typeface="+mn-lt"/>
        <a:ea typeface="+mn-ea"/>
        <a:cs typeface="+mn-cs"/>
      </a:defRPr>
    </a:lvl4pPr>
    <a:lvl5pPr marL="7406640" algn="l" defTabSz="3703320" rtl="0" eaLnBrk="1" latinLnBrk="0" hangingPunct="1">
      <a:defRPr sz="7300" kern="1200">
        <a:solidFill>
          <a:schemeClr val="tx1"/>
        </a:solidFill>
        <a:latin typeface="+mn-lt"/>
        <a:ea typeface="+mn-ea"/>
        <a:cs typeface="+mn-cs"/>
      </a:defRPr>
    </a:lvl5pPr>
    <a:lvl6pPr marL="9258300" algn="l" defTabSz="3703320" rtl="0" eaLnBrk="1" latinLnBrk="0" hangingPunct="1">
      <a:defRPr sz="7300" kern="1200">
        <a:solidFill>
          <a:schemeClr val="tx1"/>
        </a:solidFill>
        <a:latin typeface="+mn-lt"/>
        <a:ea typeface="+mn-ea"/>
        <a:cs typeface="+mn-cs"/>
      </a:defRPr>
    </a:lvl6pPr>
    <a:lvl7pPr marL="11109960" algn="l" defTabSz="3703320" rtl="0" eaLnBrk="1" latinLnBrk="0" hangingPunct="1">
      <a:defRPr sz="7300" kern="1200">
        <a:solidFill>
          <a:schemeClr val="tx1"/>
        </a:solidFill>
        <a:latin typeface="+mn-lt"/>
        <a:ea typeface="+mn-ea"/>
        <a:cs typeface="+mn-cs"/>
      </a:defRPr>
    </a:lvl7pPr>
    <a:lvl8pPr marL="12961620" algn="l" defTabSz="3703320" rtl="0" eaLnBrk="1" latinLnBrk="0" hangingPunct="1">
      <a:defRPr sz="7300" kern="1200">
        <a:solidFill>
          <a:schemeClr val="tx1"/>
        </a:solidFill>
        <a:latin typeface="+mn-lt"/>
        <a:ea typeface="+mn-ea"/>
        <a:cs typeface="+mn-cs"/>
      </a:defRPr>
    </a:lvl8pPr>
    <a:lvl9pPr marL="14813280" algn="l" defTabSz="3703320" rtl="0" eaLnBrk="1" latinLnBrk="0" hangingPunct="1">
      <a:defRPr sz="73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340">
          <p15:clr>
            <a:srgbClr val="A4A3A4"/>
          </p15:clr>
        </p15:guide>
        <p15:guide id="2" pos="90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1040"/>
    <a:srgbClr val="F11F4C"/>
    <a:srgbClr val="ABA8F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829" autoAdjust="0"/>
    <p:restoredTop sz="94660"/>
  </p:normalViewPr>
  <p:slideViewPr>
    <p:cSldViewPr>
      <p:cViewPr varScale="1">
        <p:scale>
          <a:sx n="18" d="100"/>
          <a:sy n="18" d="100"/>
        </p:scale>
        <p:origin x="2862" y="60"/>
      </p:cViewPr>
      <p:guideLst>
        <p:guide orient="horz" pos="11340"/>
        <p:guide pos="907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779603C-03CF-4603-B089-72C3420A3CBD}" type="datetimeFigureOut">
              <a:rPr lang="fr-FR" smtClean="0"/>
              <a:pPr/>
              <a:t>04/10/2022</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4E4CCC6-CFDB-4661-BC12-3280754257AD}" type="slidenum">
              <a:rPr lang="fr-FR" smtClean="0"/>
              <a:pPr/>
              <a:t>‹N°›</a:t>
            </a:fld>
            <a:endParaRPr lang="fr-FR"/>
          </a:p>
        </p:txBody>
      </p:sp>
    </p:spTree>
    <p:extLst>
      <p:ext uri="{BB962C8B-B14F-4D97-AF65-F5344CB8AC3E}">
        <p14:creationId xmlns:p14="http://schemas.microsoft.com/office/powerpoint/2010/main" val="3619910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992A4B-400D-4864-85BF-DA18230F404D}" type="datetimeFigureOut">
              <a:rPr lang="fr-FR" smtClean="0"/>
              <a:pPr/>
              <a:t>04/10/2022</a:t>
            </a:fld>
            <a:endParaRPr lang="fr-FR"/>
          </a:p>
        </p:txBody>
      </p:sp>
      <p:sp>
        <p:nvSpPr>
          <p:cNvPr id="4" name="Espace réservé de l'image des diapositives 3"/>
          <p:cNvSpPr>
            <a:spLocks noGrp="1" noRot="1" noChangeAspect="1"/>
          </p:cNvSpPr>
          <p:nvPr>
            <p:ph type="sldImg" idx="2"/>
          </p:nvPr>
        </p:nvSpPr>
        <p:spPr>
          <a:xfrm>
            <a:off x="2057400" y="685800"/>
            <a:ext cx="27432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140581-E8AA-4CFD-8608-BB52DA73EAA5}" type="slidenum">
              <a:rPr lang="fr-FR" smtClean="0"/>
              <a:pPr/>
              <a:t>‹N°›</a:t>
            </a:fld>
            <a:endParaRPr lang="fr-FR"/>
          </a:p>
        </p:txBody>
      </p:sp>
    </p:spTree>
    <p:extLst>
      <p:ext uri="{BB962C8B-B14F-4D97-AF65-F5344CB8AC3E}">
        <p14:creationId xmlns:p14="http://schemas.microsoft.com/office/powerpoint/2010/main" val="588987971"/>
      </p:ext>
    </p:extLst>
  </p:cSld>
  <p:clrMap bg1="lt1" tx1="dk1" bg2="lt2" tx2="dk2" accent1="accent1" accent2="accent2" accent3="accent3" accent4="accent4" accent5="accent5" accent6="accent6" hlink="hlink" folHlink="folHlink"/>
  <p:notesStyle>
    <a:lvl1pPr marL="0" algn="l" defTabSz="3703320" rtl="0" eaLnBrk="1" latinLnBrk="0" hangingPunct="1">
      <a:defRPr sz="4900" kern="1200">
        <a:solidFill>
          <a:schemeClr val="tx1"/>
        </a:solidFill>
        <a:latin typeface="+mn-lt"/>
        <a:ea typeface="+mn-ea"/>
        <a:cs typeface="+mn-cs"/>
      </a:defRPr>
    </a:lvl1pPr>
    <a:lvl2pPr marL="1851660" algn="l" defTabSz="3703320" rtl="0" eaLnBrk="1" latinLnBrk="0" hangingPunct="1">
      <a:defRPr sz="4900" kern="1200">
        <a:solidFill>
          <a:schemeClr val="tx1"/>
        </a:solidFill>
        <a:latin typeface="+mn-lt"/>
        <a:ea typeface="+mn-ea"/>
        <a:cs typeface="+mn-cs"/>
      </a:defRPr>
    </a:lvl2pPr>
    <a:lvl3pPr marL="3703320" algn="l" defTabSz="3703320" rtl="0" eaLnBrk="1" latinLnBrk="0" hangingPunct="1">
      <a:defRPr sz="4900" kern="1200">
        <a:solidFill>
          <a:schemeClr val="tx1"/>
        </a:solidFill>
        <a:latin typeface="+mn-lt"/>
        <a:ea typeface="+mn-ea"/>
        <a:cs typeface="+mn-cs"/>
      </a:defRPr>
    </a:lvl3pPr>
    <a:lvl4pPr marL="5554980" algn="l" defTabSz="3703320" rtl="0" eaLnBrk="1" latinLnBrk="0" hangingPunct="1">
      <a:defRPr sz="4900" kern="1200">
        <a:solidFill>
          <a:schemeClr val="tx1"/>
        </a:solidFill>
        <a:latin typeface="+mn-lt"/>
        <a:ea typeface="+mn-ea"/>
        <a:cs typeface="+mn-cs"/>
      </a:defRPr>
    </a:lvl4pPr>
    <a:lvl5pPr marL="7406640" algn="l" defTabSz="3703320" rtl="0" eaLnBrk="1" latinLnBrk="0" hangingPunct="1">
      <a:defRPr sz="4900" kern="1200">
        <a:solidFill>
          <a:schemeClr val="tx1"/>
        </a:solidFill>
        <a:latin typeface="+mn-lt"/>
        <a:ea typeface="+mn-ea"/>
        <a:cs typeface="+mn-cs"/>
      </a:defRPr>
    </a:lvl5pPr>
    <a:lvl6pPr marL="9258300" algn="l" defTabSz="3703320" rtl="0" eaLnBrk="1" latinLnBrk="0" hangingPunct="1">
      <a:defRPr sz="4900" kern="1200">
        <a:solidFill>
          <a:schemeClr val="tx1"/>
        </a:solidFill>
        <a:latin typeface="+mn-lt"/>
        <a:ea typeface="+mn-ea"/>
        <a:cs typeface="+mn-cs"/>
      </a:defRPr>
    </a:lvl6pPr>
    <a:lvl7pPr marL="11109960" algn="l" defTabSz="3703320" rtl="0" eaLnBrk="1" latinLnBrk="0" hangingPunct="1">
      <a:defRPr sz="4900" kern="1200">
        <a:solidFill>
          <a:schemeClr val="tx1"/>
        </a:solidFill>
        <a:latin typeface="+mn-lt"/>
        <a:ea typeface="+mn-ea"/>
        <a:cs typeface="+mn-cs"/>
      </a:defRPr>
    </a:lvl7pPr>
    <a:lvl8pPr marL="12961620" algn="l" defTabSz="3703320" rtl="0" eaLnBrk="1" latinLnBrk="0" hangingPunct="1">
      <a:defRPr sz="4900" kern="1200">
        <a:solidFill>
          <a:schemeClr val="tx1"/>
        </a:solidFill>
        <a:latin typeface="+mn-lt"/>
        <a:ea typeface="+mn-ea"/>
        <a:cs typeface="+mn-cs"/>
      </a:defRPr>
    </a:lvl8pPr>
    <a:lvl9pPr marL="14813280" algn="l" defTabSz="3703320" rtl="0" eaLnBrk="1" latinLnBrk="0" hangingPunct="1">
      <a:defRPr sz="4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30140581-E8AA-4CFD-8608-BB52DA73EAA5}" type="slidenum">
              <a:rPr lang="fr-FR" smtClean="0"/>
              <a:pPr/>
              <a:t>1</a:t>
            </a:fld>
            <a:endParaRPr lang="fr-FR"/>
          </a:p>
        </p:txBody>
      </p:sp>
    </p:spTree>
    <p:extLst>
      <p:ext uri="{BB962C8B-B14F-4D97-AF65-F5344CB8AC3E}">
        <p14:creationId xmlns:p14="http://schemas.microsoft.com/office/powerpoint/2010/main" val="2140409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2160270" y="11184734"/>
            <a:ext cx="24483060" cy="7717631"/>
          </a:xfrm>
        </p:spPr>
        <p:txBody>
          <a:bodyPr/>
          <a:lstStyle/>
          <a:p>
            <a:r>
              <a:rPr lang="fr-FR"/>
              <a:t>Cliquez pour modifier le style du titre</a:t>
            </a:r>
          </a:p>
        </p:txBody>
      </p:sp>
      <p:sp>
        <p:nvSpPr>
          <p:cNvPr id="3" name="Sous-titre 2"/>
          <p:cNvSpPr>
            <a:spLocks noGrp="1"/>
          </p:cNvSpPr>
          <p:nvPr>
            <p:ph type="subTitle" idx="1"/>
          </p:nvPr>
        </p:nvSpPr>
        <p:spPr>
          <a:xfrm>
            <a:off x="4320540" y="20402550"/>
            <a:ext cx="20162520" cy="9201150"/>
          </a:xfrm>
        </p:spPr>
        <p:txBody>
          <a:bodyPr/>
          <a:lstStyle>
            <a:lvl1pPr marL="0" indent="0" algn="ctr">
              <a:buNone/>
              <a:defRPr>
                <a:solidFill>
                  <a:schemeClr val="tx1">
                    <a:tint val="75000"/>
                  </a:schemeClr>
                </a:solidFill>
              </a:defRPr>
            </a:lvl1pPr>
            <a:lvl2pPr marL="1851660" indent="0" algn="ctr">
              <a:buNone/>
              <a:defRPr>
                <a:solidFill>
                  <a:schemeClr val="tx1">
                    <a:tint val="75000"/>
                  </a:schemeClr>
                </a:solidFill>
              </a:defRPr>
            </a:lvl2pPr>
            <a:lvl3pPr marL="3703320" indent="0" algn="ctr">
              <a:buNone/>
              <a:defRPr>
                <a:solidFill>
                  <a:schemeClr val="tx1">
                    <a:tint val="75000"/>
                  </a:schemeClr>
                </a:solidFill>
              </a:defRPr>
            </a:lvl3pPr>
            <a:lvl4pPr marL="5554980" indent="0" algn="ctr">
              <a:buNone/>
              <a:defRPr>
                <a:solidFill>
                  <a:schemeClr val="tx1">
                    <a:tint val="75000"/>
                  </a:schemeClr>
                </a:solidFill>
              </a:defRPr>
            </a:lvl4pPr>
            <a:lvl5pPr marL="7406640" indent="0" algn="ctr">
              <a:buNone/>
              <a:defRPr>
                <a:solidFill>
                  <a:schemeClr val="tx1">
                    <a:tint val="75000"/>
                  </a:schemeClr>
                </a:solidFill>
              </a:defRPr>
            </a:lvl5pPr>
            <a:lvl6pPr marL="9258300" indent="0" algn="ctr">
              <a:buNone/>
              <a:defRPr>
                <a:solidFill>
                  <a:schemeClr val="tx1">
                    <a:tint val="75000"/>
                  </a:schemeClr>
                </a:solidFill>
              </a:defRPr>
            </a:lvl6pPr>
            <a:lvl7pPr marL="11109960" indent="0" algn="ctr">
              <a:buNone/>
              <a:defRPr>
                <a:solidFill>
                  <a:schemeClr val="tx1">
                    <a:tint val="75000"/>
                  </a:schemeClr>
                </a:solidFill>
              </a:defRPr>
            </a:lvl7pPr>
            <a:lvl8pPr marL="12961620" indent="0" algn="ctr">
              <a:buNone/>
              <a:defRPr>
                <a:solidFill>
                  <a:schemeClr val="tx1">
                    <a:tint val="75000"/>
                  </a:schemeClr>
                </a:solidFill>
              </a:defRPr>
            </a:lvl8pPr>
            <a:lvl9pPr marL="1481328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E4CD339C-1D64-4E6D-924E-1CF22E951FB8}" type="datetimeFigureOut">
              <a:rPr lang="fr-FR" smtClean="0"/>
              <a:pPr/>
              <a:t>04/10/2022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5D52A0-4753-4B65-8E0A-B7CBEEEECFE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4CD339C-1D64-4E6D-924E-1CF22E951FB8}" type="datetimeFigureOut">
              <a:rPr lang="fr-FR" smtClean="0"/>
              <a:pPr/>
              <a:t>04/10/2022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5D52A0-4753-4B65-8E0A-B7CBEEEECFE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783225" y="7567613"/>
            <a:ext cx="20412551" cy="1612868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35568" y="7567613"/>
            <a:ext cx="60767595" cy="1612868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4CD339C-1D64-4E6D-924E-1CF22E951FB8}" type="datetimeFigureOut">
              <a:rPr lang="fr-FR" smtClean="0"/>
              <a:pPr/>
              <a:t>04/10/2022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5D52A0-4753-4B65-8E0A-B7CBEEEECFE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4CD339C-1D64-4E6D-924E-1CF22E951FB8}" type="datetimeFigureOut">
              <a:rPr lang="fr-FR" smtClean="0"/>
              <a:pPr/>
              <a:t>04/10/2022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5D52A0-4753-4B65-8E0A-B7CBEEEECFE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2275286" y="23136228"/>
            <a:ext cx="24483060" cy="7150894"/>
          </a:xfrm>
        </p:spPr>
        <p:txBody>
          <a:bodyPr anchor="t"/>
          <a:lstStyle>
            <a:lvl1pPr algn="l">
              <a:defRPr sz="16200" b="1" cap="all"/>
            </a:lvl1pPr>
          </a:lstStyle>
          <a:p>
            <a:r>
              <a:rPr lang="fr-FR"/>
              <a:t>Cliquez pour modifier le style du titre</a:t>
            </a:r>
          </a:p>
        </p:txBody>
      </p:sp>
      <p:sp>
        <p:nvSpPr>
          <p:cNvPr id="3" name="Espace réservé du texte 2"/>
          <p:cNvSpPr>
            <a:spLocks noGrp="1"/>
          </p:cNvSpPr>
          <p:nvPr>
            <p:ph type="body" idx="1"/>
          </p:nvPr>
        </p:nvSpPr>
        <p:spPr>
          <a:xfrm>
            <a:off x="2275286" y="15260246"/>
            <a:ext cx="24483060" cy="7875982"/>
          </a:xfrm>
        </p:spPr>
        <p:txBody>
          <a:bodyPr anchor="b"/>
          <a:lstStyle>
            <a:lvl1pPr marL="0" indent="0">
              <a:buNone/>
              <a:defRPr sz="8100">
                <a:solidFill>
                  <a:schemeClr val="tx1">
                    <a:tint val="75000"/>
                  </a:schemeClr>
                </a:solidFill>
              </a:defRPr>
            </a:lvl1pPr>
            <a:lvl2pPr marL="1851660" indent="0">
              <a:buNone/>
              <a:defRPr sz="7300">
                <a:solidFill>
                  <a:schemeClr val="tx1">
                    <a:tint val="75000"/>
                  </a:schemeClr>
                </a:solidFill>
              </a:defRPr>
            </a:lvl2pPr>
            <a:lvl3pPr marL="3703320" indent="0">
              <a:buNone/>
              <a:defRPr sz="6500">
                <a:solidFill>
                  <a:schemeClr val="tx1">
                    <a:tint val="75000"/>
                  </a:schemeClr>
                </a:solidFill>
              </a:defRPr>
            </a:lvl3pPr>
            <a:lvl4pPr marL="5554980" indent="0">
              <a:buNone/>
              <a:defRPr sz="5700">
                <a:solidFill>
                  <a:schemeClr val="tx1">
                    <a:tint val="75000"/>
                  </a:schemeClr>
                </a:solidFill>
              </a:defRPr>
            </a:lvl4pPr>
            <a:lvl5pPr marL="7406640" indent="0">
              <a:buNone/>
              <a:defRPr sz="5700">
                <a:solidFill>
                  <a:schemeClr val="tx1">
                    <a:tint val="75000"/>
                  </a:schemeClr>
                </a:solidFill>
              </a:defRPr>
            </a:lvl5pPr>
            <a:lvl6pPr marL="9258300" indent="0">
              <a:buNone/>
              <a:defRPr sz="5700">
                <a:solidFill>
                  <a:schemeClr val="tx1">
                    <a:tint val="75000"/>
                  </a:schemeClr>
                </a:solidFill>
              </a:defRPr>
            </a:lvl6pPr>
            <a:lvl7pPr marL="11109960" indent="0">
              <a:buNone/>
              <a:defRPr sz="5700">
                <a:solidFill>
                  <a:schemeClr val="tx1">
                    <a:tint val="75000"/>
                  </a:schemeClr>
                </a:solidFill>
              </a:defRPr>
            </a:lvl7pPr>
            <a:lvl8pPr marL="12961620" indent="0">
              <a:buNone/>
              <a:defRPr sz="5700">
                <a:solidFill>
                  <a:schemeClr val="tx1">
                    <a:tint val="75000"/>
                  </a:schemeClr>
                </a:solidFill>
              </a:defRPr>
            </a:lvl8pPr>
            <a:lvl9pPr marL="14813280" indent="0">
              <a:buNone/>
              <a:defRPr sz="57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E4CD339C-1D64-4E6D-924E-1CF22E951FB8}" type="datetimeFigureOut">
              <a:rPr lang="fr-FR" smtClean="0"/>
              <a:pPr/>
              <a:t>04/10/2022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5D52A0-4753-4B65-8E0A-B7CBEEEECFE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35570" y="44105512"/>
            <a:ext cx="40590072" cy="124748925"/>
          </a:xfrm>
        </p:spPr>
        <p:txBody>
          <a:bodyPr/>
          <a:lstStyle>
            <a:lvl1pPr>
              <a:defRPr sz="11300"/>
            </a:lvl1pPr>
            <a:lvl2pPr>
              <a:defRPr sz="9700"/>
            </a:lvl2pPr>
            <a:lvl3pPr>
              <a:defRPr sz="8100"/>
            </a:lvl3pPr>
            <a:lvl4pPr>
              <a:defRPr sz="7300"/>
            </a:lvl4pPr>
            <a:lvl5pPr>
              <a:defRPr sz="7300"/>
            </a:lvl5pPr>
            <a:lvl6pPr>
              <a:defRPr sz="7300"/>
            </a:lvl6pPr>
            <a:lvl7pPr>
              <a:defRPr sz="7300"/>
            </a:lvl7pPr>
            <a:lvl8pPr>
              <a:defRPr sz="7300"/>
            </a:lvl8pPr>
            <a:lvl9pPr>
              <a:defRPr sz="73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5605700" y="44105512"/>
            <a:ext cx="40590075" cy="124748925"/>
          </a:xfrm>
        </p:spPr>
        <p:txBody>
          <a:bodyPr/>
          <a:lstStyle>
            <a:lvl1pPr>
              <a:defRPr sz="11300"/>
            </a:lvl1pPr>
            <a:lvl2pPr>
              <a:defRPr sz="9700"/>
            </a:lvl2pPr>
            <a:lvl3pPr>
              <a:defRPr sz="8100"/>
            </a:lvl3pPr>
            <a:lvl4pPr>
              <a:defRPr sz="7300"/>
            </a:lvl4pPr>
            <a:lvl5pPr>
              <a:defRPr sz="7300"/>
            </a:lvl5pPr>
            <a:lvl6pPr>
              <a:defRPr sz="7300"/>
            </a:lvl6pPr>
            <a:lvl7pPr>
              <a:defRPr sz="7300"/>
            </a:lvl7pPr>
            <a:lvl8pPr>
              <a:defRPr sz="7300"/>
            </a:lvl8pPr>
            <a:lvl9pPr>
              <a:defRPr sz="73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E4CD339C-1D64-4E6D-924E-1CF22E951FB8}" type="datetimeFigureOut">
              <a:rPr lang="fr-FR" smtClean="0"/>
              <a:pPr/>
              <a:t>04/10/2022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5D52A0-4753-4B65-8E0A-B7CBEEEECFE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1440180" y="1441849"/>
            <a:ext cx="25923240" cy="600075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1440180" y="8059343"/>
            <a:ext cx="12726592" cy="3358751"/>
          </a:xfrm>
        </p:spPr>
        <p:txBody>
          <a:bodyPr anchor="b"/>
          <a:lstStyle>
            <a:lvl1pPr marL="0" indent="0">
              <a:buNone/>
              <a:defRPr sz="9700" b="1"/>
            </a:lvl1pPr>
            <a:lvl2pPr marL="1851660" indent="0">
              <a:buNone/>
              <a:defRPr sz="8100" b="1"/>
            </a:lvl2pPr>
            <a:lvl3pPr marL="3703320" indent="0">
              <a:buNone/>
              <a:defRPr sz="7300" b="1"/>
            </a:lvl3pPr>
            <a:lvl4pPr marL="5554980" indent="0">
              <a:buNone/>
              <a:defRPr sz="6500" b="1"/>
            </a:lvl4pPr>
            <a:lvl5pPr marL="7406640" indent="0">
              <a:buNone/>
              <a:defRPr sz="6500" b="1"/>
            </a:lvl5pPr>
            <a:lvl6pPr marL="9258300" indent="0">
              <a:buNone/>
              <a:defRPr sz="6500" b="1"/>
            </a:lvl6pPr>
            <a:lvl7pPr marL="11109960" indent="0">
              <a:buNone/>
              <a:defRPr sz="6500" b="1"/>
            </a:lvl7pPr>
            <a:lvl8pPr marL="12961620" indent="0">
              <a:buNone/>
              <a:defRPr sz="6500" b="1"/>
            </a:lvl8pPr>
            <a:lvl9pPr marL="14813280" indent="0">
              <a:buNone/>
              <a:defRPr sz="6500" b="1"/>
            </a:lvl9pPr>
          </a:lstStyle>
          <a:p>
            <a:pPr lvl="0"/>
            <a:r>
              <a:rPr lang="fr-FR"/>
              <a:t>Cliquez pour modifier les styles du texte du masque</a:t>
            </a:r>
          </a:p>
        </p:txBody>
      </p:sp>
      <p:sp>
        <p:nvSpPr>
          <p:cNvPr id="4" name="Espace réservé du contenu 3"/>
          <p:cNvSpPr>
            <a:spLocks noGrp="1"/>
          </p:cNvSpPr>
          <p:nvPr>
            <p:ph sz="half" idx="2"/>
          </p:nvPr>
        </p:nvSpPr>
        <p:spPr>
          <a:xfrm>
            <a:off x="1440180" y="11418094"/>
            <a:ext cx="12726592" cy="20744262"/>
          </a:xfrm>
        </p:spPr>
        <p:txBody>
          <a:bodyPr/>
          <a:lstStyle>
            <a:lvl1pPr>
              <a:defRPr sz="9700"/>
            </a:lvl1pPr>
            <a:lvl2pPr>
              <a:defRPr sz="8100"/>
            </a:lvl2pPr>
            <a:lvl3pPr>
              <a:defRPr sz="7300"/>
            </a:lvl3pPr>
            <a:lvl4pPr>
              <a:defRPr sz="6500"/>
            </a:lvl4pPr>
            <a:lvl5pPr>
              <a:defRPr sz="6500"/>
            </a:lvl5pPr>
            <a:lvl6pPr>
              <a:defRPr sz="6500"/>
            </a:lvl6pPr>
            <a:lvl7pPr>
              <a:defRPr sz="6500"/>
            </a:lvl7pPr>
            <a:lvl8pPr>
              <a:defRPr sz="6500"/>
            </a:lvl8pPr>
            <a:lvl9pPr>
              <a:defRPr sz="6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14631830" y="8059343"/>
            <a:ext cx="12731591" cy="3358751"/>
          </a:xfrm>
        </p:spPr>
        <p:txBody>
          <a:bodyPr anchor="b"/>
          <a:lstStyle>
            <a:lvl1pPr marL="0" indent="0">
              <a:buNone/>
              <a:defRPr sz="9700" b="1"/>
            </a:lvl1pPr>
            <a:lvl2pPr marL="1851660" indent="0">
              <a:buNone/>
              <a:defRPr sz="8100" b="1"/>
            </a:lvl2pPr>
            <a:lvl3pPr marL="3703320" indent="0">
              <a:buNone/>
              <a:defRPr sz="7300" b="1"/>
            </a:lvl3pPr>
            <a:lvl4pPr marL="5554980" indent="0">
              <a:buNone/>
              <a:defRPr sz="6500" b="1"/>
            </a:lvl4pPr>
            <a:lvl5pPr marL="7406640" indent="0">
              <a:buNone/>
              <a:defRPr sz="6500" b="1"/>
            </a:lvl5pPr>
            <a:lvl6pPr marL="9258300" indent="0">
              <a:buNone/>
              <a:defRPr sz="6500" b="1"/>
            </a:lvl6pPr>
            <a:lvl7pPr marL="11109960" indent="0">
              <a:buNone/>
              <a:defRPr sz="6500" b="1"/>
            </a:lvl7pPr>
            <a:lvl8pPr marL="12961620" indent="0">
              <a:buNone/>
              <a:defRPr sz="6500" b="1"/>
            </a:lvl8pPr>
            <a:lvl9pPr marL="14813280" indent="0">
              <a:buNone/>
              <a:defRPr sz="6500" b="1"/>
            </a:lvl9pPr>
          </a:lstStyle>
          <a:p>
            <a:pPr lvl="0"/>
            <a:r>
              <a:rPr lang="fr-FR"/>
              <a:t>Cliquez pour modifier les styles du texte du masque</a:t>
            </a:r>
          </a:p>
        </p:txBody>
      </p:sp>
      <p:sp>
        <p:nvSpPr>
          <p:cNvPr id="6" name="Espace réservé du contenu 5"/>
          <p:cNvSpPr>
            <a:spLocks noGrp="1"/>
          </p:cNvSpPr>
          <p:nvPr>
            <p:ph sz="quarter" idx="4"/>
          </p:nvPr>
        </p:nvSpPr>
        <p:spPr>
          <a:xfrm>
            <a:off x="14631830" y="11418094"/>
            <a:ext cx="12731591" cy="20744262"/>
          </a:xfrm>
        </p:spPr>
        <p:txBody>
          <a:bodyPr/>
          <a:lstStyle>
            <a:lvl1pPr>
              <a:defRPr sz="9700"/>
            </a:lvl1pPr>
            <a:lvl2pPr>
              <a:defRPr sz="8100"/>
            </a:lvl2pPr>
            <a:lvl3pPr>
              <a:defRPr sz="7300"/>
            </a:lvl3pPr>
            <a:lvl4pPr>
              <a:defRPr sz="6500"/>
            </a:lvl4pPr>
            <a:lvl5pPr>
              <a:defRPr sz="6500"/>
            </a:lvl5pPr>
            <a:lvl6pPr>
              <a:defRPr sz="6500"/>
            </a:lvl6pPr>
            <a:lvl7pPr>
              <a:defRPr sz="6500"/>
            </a:lvl7pPr>
            <a:lvl8pPr>
              <a:defRPr sz="6500"/>
            </a:lvl8pPr>
            <a:lvl9pPr>
              <a:defRPr sz="6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E4CD339C-1D64-4E6D-924E-1CF22E951FB8}" type="datetimeFigureOut">
              <a:rPr lang="fr-FR" smtClean="0"/>
              <a:pPr/>
              <a:t>04/10/2022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05D52A0-4753-4B65-8E0A-B7CBEEEECFE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E4CD339C-1D64-4E6D-924E-1CF22E951FB8}" type="datetimeFigureOut">
              <a:rPr lang="fr-FR" smtClean="0"/>
              <a:pPr/>
              <a:t>04/10/2022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05D52A0-4753-4B65-8E0A-B7CBEEEECFE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4CD339C-1D64-4E6D-924E-1CF22E951FB8}" type="datetimeFigureOut">
              <a:rPr lang="fr-FR" smtClean="0"/>
              <a:pPr/>
              <a:t>04/10/2022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05D52A0-4753-4B65-8E0A-B7CBEEEECFE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40182" y="1433512"/>
            <a:ext cx="9476186" cy="6100763"/>
          </a:xfrm>
        </p:spPr>
        <p:txBody>
          <a:bodyPr anchor="b"/>
          <a:lstStyle>
            <a:lvl1pPr algn="l">
              <a:defRPr sz="8100" b="1"/>
            </a:lvl1pPr>
          </a:lstStyle>
          <a:p>
            <a:r>
              <a:rPr lang="fr-FR"/>
              <a:t>Cliquez pour modifier le style du titre</a:t>
            </a:r>
          </a:p>
        </p:txBody>
      </p:sp>
      <p:sp>
        <p:nvSpPr>
          <p:cNvPr id="3" name="Espace réservé du contenu 2"/>
          <p:cNvSpPr>
            <a:spLocks noGrp="1"/>
          </p:cNvSpPr>
          <p:nvPr>
            <p:ph idx="1"/>
          </p:nvPr>
        </p:nvSpPr>
        <p:spPr>
          <a:xfrm>
            <a:off x="11261407" y="1433515"/>
            <a:ext cx="16102013" cy="30728843"/>
          </a:xfrm>
        </p:spPr>
        <p:txBody>
          <a:bodyPr/>
          <a:lstStyle>
            <a:lvl1pPr>
              <a:defRPr sz="13000"/>
            </a:lvl1pPr>
            <a:lvl2pPr>
              <a:defRPr sz="11300"/>
            </a:lvl2pPr>
            <a:lvl3pPr>
              <a:defRPr sz="9700"/>
            </a:lvl3pPr>
            <a:lvl4pPr>
              <a:defRPr sz="8100"/>
            </a:lvl4pPr>
            <a:lvl5pPr>
              <a:defRPr sz="8100"/>
            </a:lvl5pPr>
            <a:lvl6pPr>
              <a:defRPr sz="8100"/>
            </a:lvl6pPr>
            <a:lvl7pPr>
              <a:defRPr sz="8100"/>
            </a:lvl7pPr>
            <a:lvl8pPr>
              <a:defRPr sz="8100"/>
            </a:lvl8pPr>
            <a:lvl9pPr>
              <a:defRPr sz="81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1440182" y="7534278"/>
            <a:ext cx="9476186" cy="24628081"/>
          </a:xfrm>
        </p:spPr>
        <p:txBody>
          <a:bodyPr/>
          <a:lstStyle>
            <a:lvl1pPr marL="0" indent="0">
              <a:buNone/>
              <a:defRPr sz="5700"/>
            </a:lvl1pPr>
            <a:lvl2pPr marL="1851660" indent="0">
              <a:buNone/>
              <a:defRPr sz="4900"/>
            </a:lvl2pPr>
            <a:lvl3pPr marL="3703320" indent="0">
              <a:buNone/>
              <a:defRPr sz="4100"/>
            </a:lvl3pPr>
            <a:lvl4pPr marL="5554980" indent="0">
              <a:buNone/>
              <a:defRPr sz="3600"/>
            </a:lvl4pPr>
            <a:lvl5pPr marL="7406640" indent="0">
              <a:buNone/>
              <a:defRPr sz="3600"/>
            </a:lvl5pPr>
            <a:lvl6pPr marL="9258300" indent="0">
              <a:buNone/>
              <a:defRPr sz="3600"/>
            </a:lvl6pPr>
            <a:lvl7pPr marL="11109960" indent="0">
              <a:buNone/>
              <a:defRPr sz="3600"/>
            </a:lvl7pPr>
            <a:lvl8pPr marL="12961620" indent="0">
              <a:buNone/>
              <a:defRPr sz="3600"/>
            </a:lvl8pPr>
            <a:lvl9pPr marL="14813280" indent="0">
              <a:buNone/>
              <a:defRPr sz="36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E4CD339C-1D64-4E6D-924E-1CF22E951FB8}" type="datetimeFigureOut">
              <a:rPr lang="fr-FR" smtClean="0"/>
              <a:pPr/>
              <a:t>04/10/2022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5D52A0-4753-4B65-8E0A-B7CBEEEECFE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645707" y="25203150"/>
            <a:ext cx="17282160" cy="2975375"/>
          </a:xfrm>
        </p:spPr>
        <p:txBody>
          <a:bodyPr anchor="b"/>
          <a:lstStyle>
            <a:lvl1pPr algn="l">
              <a:defRPr sz="8100" b="1"/>
            </a:lvl1pPr>
          </a:lstStyle>
          <a:p>
            <a:r>
              <a:rPr lang="fr-FR"/>
              <a:t>Cliquez pour modifier le style du titre</a:t>
            </a:r>
          </a:p>
        </p:txBody>
      </p:sp>
      <p:sp>
        <p:nvSpPr>
          <p:cNvPr id="3" name="Espace réservé pour une image  2"/>
          <p:cNvSpPr>
            <a:spLocks noGrp="1"/>
          </p:cNvSpPr>
          <p:nvPr>
            <p:ph type="pic" idx="1"/>
          </p:nvPr>
        </p:nvSpPr>
        <p:spPr>
          <a:xfrm>
            <a:off x="5645707" y="3217069"/>
            <a:ext cx="17282160" cy="21602700"/>
          </a:xfrm>
        </p:spPr>
        <p:txBody>
          <a:bodyPr/>
          <a:lstStyle>
            <a:lvl1pPr marL="0" indent="0">
              <a:buNone/>
              <a:defRPr sz="13000"/>
            </a:lvl1pPr>
            <a:lvl2pPr marL="1851660" indent="0">
              <a:buNone/>
              <a:defRPr sz="11300"/>
            </a:lvl2pPr>
            <a:lvl3pPr marL="3703320" indent="0">
              <a:buNone/>
              <a:defRPr sz="9700"/>
            </a:lvl3pPr>
            <a:lvl4pPr marL="5554980" indent="0">
              <a:buNone/>
              <a:defRPr sz="8100"/>
            </a:lvl4pPr>
            <a:lvl5pPr marL="7406640" indent="0">
              <a:buNone/>
              <a:defRPr sz="8100"/>
            </a:lvl5pPr>
            <a:lvl6pPr marL="9258300" indent="0">
              <a:buNone/>
              <a:defRPr sz="8100"/>
            </a:lvl6pPr>
            <a:lvl7pPr marL="11109960" indent="0">
              <a:buNone/>
              <a:defRPr sz="8100"/>
            </a:lvl7pPr>
            <a:lvl8pPr marL="12961620" indent="0">
              <a:buNone/>
              <a:defRPr sz="8100"/>
            </a:lvl8pPr>
            <a:lvl9pPr marL="14813280" indent="0">
              <a:buNone/>
              <a:defRPr sz="8100"/>
            </a:lvl9pPr>
          </a:lstStyle>
          <a:p>
            <a:endParaRPr lang="fr-FR"/>
          </a:p>
        </p:txBody>
      </p:sp>
      <p:sp>
        <p:nvSpPr>
          <p:cNvPr id="4" name="Espace réservé du texte 3"/>
          <p:cNvSpPr>
            <a:spLocks noGrp="1"/>
          </p:cNvSpPr>
          <p:nvPr>
            <p:ph type="body" sz="half" idx="2"/>
          </p:nvPr>
        </p:nvSpPr>
        <p:spPr>
          <a:xfrm>
            <a:off x="5645707" y="28178524"/>
            <a:ext cx="17282160" cy="4225526"/>
          </a:xfrm>
        </p:spPr>
        <p:txBody>
          <a:bodyPr/>
          <a:lstStyle>
            <a:lvl1pPr marL="0" indent="0">
              <a:buNone/>
              <a:defRPr sz="5700"/>
            </a:lvl1pPr>
            <a:lvl2pPr marL="1851660" indent="0">
              <a:buNone/>
              <a:defRPr sz="4900"/>
            </a:lvl2pPr>
            <a:lvl3pPr marL="3703320" indent="0">
              <a:buNone/>
              <a:defRPr sz="4100"/>
            </a:lvl3pPr>
            <a:lvl4pPr marL="5554980" indent="0">
              <a:buNone/>
              <a:defRPr sz="3600"/>
            </a:lvl4pPr>
            <a:lvl5pPr marL="7406640" indent="0">
              <a:buNone/>
              <a:defRPr sz="3600"/>
            </a:lvl5pPr>
            <a:lvl6pPr marL="9258300" indent="0">
              <a:buNone/>
              <a:defRPr sz="3600"/>
            </a:lvl6pPr>
            <a:lvl7pPr marL="11109960" indent="0">
              <a:buNone/>
              <a:defRPr sz="3600"/>
            </a:lvl7pPr>
            <a:lvl8pPr marL="12961620" indent="0">
              <a:buNone/>
              <a:defRPr sz="3600"/>
            </a:lvl8pPr>
            <a:lvl9pPr marL="14813280" indent="0">
              <a:buNone/>
              <a:defRPr sz="36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E4CD339C-1D64-4E6D-924E-1CF22E951FB8}" type="datetimeFigureOut">
              <a:rPr lang="fr-FR" smtClean="0"/>
              <a:pPr/>
              <a:t>04/10/2022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5D52A0-4753-4B65-8E0A-B7CBEEEECFE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440180" y="1441849"/>
            <a:ext cx="25923240" cy="6000750"/>
          </a:xfrm>
          <a:prstGeom prst="rect">
            <a:avLst/>
          </a:prstGeom>
        </p:spPr>
        <p:txBody>
          <a:bodyPr vert="horz" lIns="370332" tIns="185166" rIns="370332" bIns="185166" rtlCol="0" anchor="ctr">
            <a:normAutofit/>
          </a:bodyPr>
          <a:lstStyle/>
          <a:p>
            <a:r>
              <a:rPr lang="fr-FR"/>
              <a:t>Cliquez pour modifier le style du titre</a:t>
            </a:r>
          </a:p>
        </p:txBody>
      </p:sp>
      <p:sp>
        <p:nvSpPr>
          <p:cNvPr id="3" name="Espace réservé du texte 2"/>
          <p:cNvSpPr>
            <a:spLocks noGrp="1"/>
          </p:cNvSpPr>
          <p:nvPr>
            <p:ph type="body" idx="1"/>
          </p:nvPr>
        </p:nvSpPr>
        <p:spPr>
          <a:xfrm>
            <a:off x="1440180" y="8401053"/>
            <a:ext cx="25923240" cy="23761306"/>
          </a:xfrm>
          <a:prstGeom prst="rect">
            <a:avLst/>
          </a:prstGeom>
        </p:spPr>
        <p:txBody>
          <a:bodyPr vert="horz" lIns="370332" tIns="185166" rIns="370332" bIns="185166"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1440180" y="33370840"/>
            <a:ext cx="6720840" cy="1916906"/>
          </a:xfrm>
          <a:prstGeom prst="rect">
            <a:avLst/>
          </a:prstGeom>
        </p:spPr>
        <p:txBody>
          <a:bodyPr vert="horz" lIns="370332" tIns="185166" rIns="370332" bIns="185166" rtlCol="0" anchor="ctr"/>
          <a:lstStyle>
            <a:lvl1pPr algn="l">
              <a:defRPr sz="4900">
                <a:solidFill>
                  <a:schemeClr val="tx1">
                    <a:tint val="75000"/>
                  </a:schemeClr>
                </a:solidFill>
              </a:defRPr>
            </a:lvl1pPr>
          </a:lstStyle>
          <a:p>
            <a:fld id="{E4CD339C-1D64-4E6D-924E-1CF22E951FB8}" type="datetimeFigureOut">
              <a:rPr lang="fr-FR" smtClean="0"/>
              <a:pPr/>
              <a:t>04/10/2022</a:t>
            </a:fld>
            <a:endParaRPr lang="fr-FR"/>
          </a:p>
        </p:txBody>
      </p:sp>
      <p:sp>
        <p:nvSpPr>
          <p:cNvPr id="5" name="Espace réservé du pied de page 4"/>
          <p:cNvSpPr>
            <a:spLocks noGrp="1"/>
          </p:cNvSpPr>
          <p:nvPr>
            <p:ph type="ftr" sz="quarter" idx="3"/>
          </p:nvPr>
        </p:nvSpPr>
        <p:spPr>
          <a:xfrm>
            <a:off x="9841230" y="33370840"/>
            <a:ext cx="9121140" cy="1916906"/>
          </a:xfrm>
          <a:prstGeom prst="rect">
            <a:avLst/>
          </a:prstGeom>
        </p:spPr>
        <p:txBody>
          <a:bodyPr vert="horz" lIns="370332" tIns="185166" rIns="370332" bIns="185166" rtlCol="0" anchor="ctr"/>
          <a:lstStyle>
            <a:lvl1pPr algn="ctr">
              <a:defRPr sz="49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20642580" y="33370840"/>
            <a:ext cx="6720840" cy="1916906"/>
          </a:xfrm>
          <a:prstGeom prst="rect">
            <a:avLst/>
          </a:prstGeom>
        </p:spPr>
        <p:txBody>
          <a:bodyPr vert="horz" lIns="370332" tIns="185166" rIns="370332" bIns="185166" rtlCol="0" anchor="ctr"/>
          <a:lstStyle>
            <a:lvl1pPr algn="r">
              <a:defRPr sz="4900">
                <a:solidFill>
                  <a:schemeClr val="tx1">
                    <a:tint val="75000"/>
                  </a:schemeClr>
                </a:solidFill>
              </a:defRPr>
            </a:lvl1pPr>
          </a:lstStyle>
          <a:p>
            <a:fld id="{305D52A0-4753-4B65-8E0A-B7CBEEEECFE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703320" rtl="0" eaLnBrk="1" latinLnBrk="0" hangingPunct="1">
        <a:spcBef>
          <a:spcPct val="0"/>
        </a:spcBef>
        <a:buNone/>
        <a:defRPr sz="17800" kern="1200">
          <a:solidFill>
            <a:schemeClr val="tx1"/>
          </a:solidFill>
          <a:latin typeface="+mj-lt"/>
          <a:ea typeface="+mj-ea"/>
          <a:cs typeface="+mj-cs"/>
        </a:defRPr>
      </a:lvl1pPr>
    </p:titleStyle>
    <p:bodyStyle>
      <a:lvl1pPr marL="1388745" indent="-1388745" algn="l" defTabSz="3703320" rtl="0" eaLnBrk="1" latinLnBrk="0" hangingPunct="1">
        <a:spcBef>
          <a:spcPct val="20000"/>
        </a:spcBef>
        <a:buFont typeface="Arial" pitchFamily="34" charset="0"/>
        <a:buChar char="•"/>
        <a:defRPr sz="13000" kern="1200">
          <a:solidFill>
            <a:schemeClr val="tx1"/>
          </a:solidFill>
          <a:latin typeface="+mn-lt"/>
          <a:ea typeface="+mn-ea"/>
          <a:cs typeface="+mn-cs"/>
        </a:defRPr>
      </a:lvl1pPr>
      <a:lvl2pPr marL="3008948" indent="-1157288" algn="l" defTabSz="3703320" rtl="0" eaLnBrk="1" latinLnBrk="0" hangingPunct="1">
        <a:spcBef>
          <a:spcPct val="20000"/>
        </a:spcBef>
        <a:buFont typeface="Arial" pitchFamily="34" charset="0"/>
        <a:buChar char="–"/>
        <a:defRPr sz="11300" kern="1200">
          <a:solidFill>
            <a:schemeClr val="tx1"/>
          </a:solidFill>
          <a:latin typeface="+mn-lt"/>
          <a:ea typeface="+mn-ea"/>
          <a:cs typeface="+mn-cs"/>
        </a:defRPr>
      </a:lvl2pPr>
      <a:lvl3pPr marL="4629150" indent="-925830" algn="l" defTabSz="3703320" rtl="0" eaLnBrk="1" latinLnBrk="0" hangingPunct="1">
        <a:spcBef>
          <a:spcPct val="20000"/>
        </a:spcBef>
        <a:buFont typeface="Arial" pitchFamily="34" charset="0"/>
        <a:buChar char="•"/>
        <a:defRPr sz="9700" kern="1200">
          <a:solidFill>
            <a:schemeClr val="tx1"/>
          </a:solidFill>
          <a:latin typeface="+mn-lt"/>
          <a:ea typeface="+mn-ea"/>
          <a:cs typeface="+mn-cs"/>
        </a:defRPr>
      </a:lvl3pPr>
      <a:lvl4pPr marL="6480810" indent="-925830" algn="l" defTabSz="3703320" rtl="0" eaLnBrk="1" latinLnBrk="0" hangingPunct="1">
        <a:spcBef>
          <a:spcPct val="20000"/>
        </a:spcBef>
        <a:buFont typeface="Arial" pitchFamily="34" charset="0"/>
        <a:buChar char="–"/>
        <a:defRPr sz="8100" kern="1200">
          <a:solidFill>
            <a:schemeClr val="tx1"/>
          </a:solidFill>
          <a:latin typeface="+mn-lt"/>
          <a:ea typeface="+mn-ea"/>
          <a:cs typeface="+mn-cs"/>
        </a:defRPr>
      </a:lvl4pPr>
      <a:lvl5pPr marL="8332470" indent="-925830" algn="l" defTabSz="3703320" rtl="0" eaLnBrk="1" latinLnBrk="0" hangingPunct="1">
        <a:spcBef>
          <a:spcPct val="20000"/>
        </a:spcBef>
        <a:buFont typeface="Arial" pitchFamily="34" charset="0"/>
        <a:buChar char="»"/>
        <a:defRPr sz="8100" kern="1200">
          <a:solidFill>
            <a:schemeClr val="tx1"/>
          </a:solidFill>
          <a:latin typeface="+mn-lt"/>
          <a:ea typeface="+mn-ea"/>
          <a:cs typeface="+mn-cs"/>
        </a:defRPr>
      </a:lvl5pPr>
      <a:lvl6pPr marL="10184130" indent="-925830" algn="l" defTabSz="3703320" rtl="0" eaLnBrk="1" latinLnBrk="0" hangingPunct="1">
        <a:spcBef>
          <a:spcPct val="20000"/>
        </a:spcBef>
        <a:buFont typeface="Arial" pitchFamily="34" charset="0"/>
        <a:buChar char="•"/>
        <a:defRPr sz="8100" kern="1200">
          <a:solidFill>
            <a:schemeClr val="tx1"/>
          </a:solidFill>
          <a:latin typeface="+mn-lt"/>
          <a:ea typeface="+mn-ea"/>
          <a:cs typeface="+mn-cs"/>
        </a:defRPr>
      </a:lvl6pPr>
      <a:lvl7pPr marL="12035790" indent="-925830" algn="l" defTabSz="3703320" rtl="0" eaLnBrk="1" latinLnBrk="0" hangingPunct="1">
        <a:spcBef>
          <a:spcPct val="20000"/>
        </a:spcBef>
        <a:buFont typeface="Arial" pitchFamily="34" charset="0"/>
        <a:buChar char="•"/>
        <a:defRPr sz="8100" kern="1200">
          <a:solidFill>
            <a:schemeClr val="tx1"/>
          </a:solidFill>
          <a:latin typeface="+mn-lt"/>
          <a:ea typeface="+mn-ea"/>
          <a:cs typeface="+mn-cs"/>
        </a:defRPr>
      </a:lvl7pPr>
      <a:lvl8pPr marL="13887450" indent="-925830" algn="l" defTabSz="3703320" rtl="0" eaLnBrk="1" latinLnBrk="0" hangingPunct="1">
        <a:spcBef>
          <a:spcPct val="20000"/>
        </a:spcBef>
        <a:buFont typeface="Arial" pitchFamily="34" charset="0"/>
        <a:buChar char="•"/>
        <a:defRPr sz="8100" kern="1200">
          <a:solidFill>
            <a:schemeClr val="tx1"/>
          </a:solidFill>
          <a:latin typeface="+mn-lt"/>
          <a:ea typeface="+mn-ea"/>
          <a:cs typeface="+mn-cs"/>
        </a:defRPr>
      </a:lvl8pPr>
      <a:lvl9pPr marL="15739110" indent="-925830" algn="l" defTabSz="3703320" rtl="0" eaLnBrk="1" latinLnBrk="0" hangingPunct="1">
        <a:spcBef>
          <a:spcPct val="20000"/>
        </a:spcBef>
        <a:buFont typeface="Arial" pitchFamily="34" charset="0"/>
        <a:buChar char="•"/>
        <a:defRPr sz="8100" kern="1200">
          <a:solidFill>
            <a:schemeClr val="tx1"/>
          </a:solidFill>
          <a:latin typeface="+mn-lt"/>
          <a:ea typeface="+mn-ea"/>
          <a:cs typeface="+mn-cs"/>
        </a:defRPr>
      </a:lvl9pPr>
    </p:bodyStyle>
    <p:otherStyle>
      <a:defPPr>
        <a:defRPr lang="fr-FR"/>
      </a:defPPr>
      <a:lvl1pPr marL="0" algn="l" defTabSz="3703320" rtl="0" eaLnBrk="1" latinLnBrk="0" hangingPunct="1">
        <a:defRPr sz="7300" kern="1200">
          <a:solidFill>
            <a:schemeClr val="tx1"/>
          </a:solidFill>
          <a:latin typeface="+mn-lt"/>
          <a:ea typeface="+mn-ea"/>
          <a:cs typeface="+mn-cs"/>
        </a:defRPr>
      </a:lvl1pPr>
      <a:lvl2pPr marL="1851660" algn="l" defTabSz="3703320" rtl="0" eaLnBrk="1" latinLnBrk="0" hangingPunct="1">
        <a:defRPr sz="7300" kern="1200">
          <a:solidFill>
            <a:schemeClr val="tx1"/>
          </a:solidFill>
          <a:latin typeface="+mn-lt"/>
          <a:ea typeface="+mn-ea"/>
          <a:cs typeface="+mn-cs"/>
        </a:defRPr>
      </a:lvl2pPr>
      <a:lvl3pPr marL="3703320" algn="l" defTabSz="3703320" rtl="0" eaLnBrk="1" latinLnBrk="0" hangingPunct="1">
        <a:defRPr sz="7300" kern="1200">
          <a:solidFill>
            <a:schemeClr val="tx1"/>
          </a:solidFill>
          <a:latin typeface="+mn-lt"/>
          <a:ea typeface="+mn-ea"/>
          <a:cs typeface="+mn-cs"/>
        </a:defRPr>
      </a:lvl3pPr>
      <a:lvl4pPr marL="5554980" algn="l" defTabSz="3703320" rtl="0" eaLnBrk="1" latinLnBrk="0" hangingPunct="1">
        <a:defRPr sz="7300" kern="1200">
          <a:solidFill>
            <a:schemeClr val="tx1"/>
          </a:solidFill>
          <a:latin typeface="+mn-lt"/>
          <a:ea typeface="+mn-ea"/>
          <a:cs typeface="+mn-cs"/>
        </a:defRPr>
      </a:lvl4pPr>
      <a:lvl5pPr marL="7406640" algn="l" defTabSz="3703320" rtl="0" eaLnBrk="1" latinLnBrk="0" hangingPunct="1">
        <a:defRPr sz="7300" kern="1200">
          <a:solidFill>
            <a:schemeClr val="tx1"/>
          </a:solidFill>
          <a:latin typeface="+mn-lt"/>
          <a:ea typeface="+mn-ea"/>
          <a:cs typeface="+mn-cs"/>
        </a:defRPr>
      </a:lvl5pPr>
      <a:lvl6pPr marL="9258300" algn="l" defTabSz="3703320" rtl="0" eaLnBrk="1" latinLnBrk="0" hangingPunct="1">
        <a:defRPr sz="7300" kern="1200">
          <a:solidFill>
            <a:schemeClr val="tx1"/>
          </a:solidFill>
          <a:latin typeface="+mn-lt"/>
          <a:ea typeface="+mn-ea"/>
          <a:cs typeface="+mn-cs"/>
        </a:defRPr>
      </a:lvl6pPr>
      <a:lvl7pPr marL="11109960" algn="l" defTabSz="3703320" rtl="0" eaLnBrk="1" latinLnBrk="0" hangingPunct="1">
        <a:defRPr sz="7300" kern="1200">
          <a:solidFill>
            <a:schemeClr val="tx1"/>
          </a:solidFill>
          <a:latin typeface="+mn-lt"/>
          <a:ea typeface="+mn-ea"/>
          <a:cs typeface="+mn-cs"/>
        </a:defRPr>
      </a:lvl7pPr>
      <a:lvl8pPr marL="12961620" algn="l" defTabSz="3703320" rtl="0" eaLnBrk="1" latinLnBrk="0" hangingPunct="1">
        <a:defRPr sz="7300" kern="1200">
          <a:solidFill>
            <a:schemeClr val="tx1"/>
          </a:solidFill>
          <a:latin typeface="+mn-lt"/>
          <a:ea typeface="+mn-ea"/>
          <a:cs typeface="+mn-cs"/>
        </a:defRPr>
      </a:lvl8pPr>
      <a:lvl9pPr marL="14813280" algn="l" defTabSz="3703320" rtl="0" eaLnBrk="1" latinLnBrk="0" hangingPunct="1">
        <a:defRPr sz="7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Image 27" descr="MODIF1.jpg"/>
          <p:cNvPicPr>
            <a:picLocks noChangeAspect="1"/>
          </p:cNvPicPr>
          <p:nvPr/>
        </p:nvPicPr>
        <p:blipFill>
          <a:blip r:embed="rId3" cstate="print"/>
          <a:stretch>
            <a:fillRect/>
          </a:stretch>
        </p:blipFill>
        <p:spPr>
          <a:xfrm>
            <a:off x="0" y="0"/>
            <a:ext cx="28803600" cy="6072104"/>
          </a:xfrm>
          <a:prstGeom prst="rect">
            <a:avLst/>
          </a:prstGeom>
        </p:spPr>
      </p:pic>
      <p:sp>
        <p:nvSpPr>
          <p:cNvPr id="2" name="Rectangle à coins arrondis 1"/>
          <p:cNvSpPr/>
          <p:nvPr/>
        </p:nvSpPr>
        <p:spPr>
          <a:xfrm>
            <a:off x="162566" y="6251078"/>
            <a:ext cx="28390800" cy="3614268"/>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fr-FR" sz="3200" b="1" cap="all" dirty="0" smtClean="0">
                <a:latin typeface="Times New Roman" pitchFamily="18" charset="0"/>
                <a:cs typeface="Times New Roman" pitchFamily="18" charset="0"/>
              </a:rPr>
              <a:t>Abstract</a:t>
            </a:r>
          </a:p>
          <a:p>
            <a:pPr algn="just"/>
            <a:r>
              <a:rPr lang="en-US" sz="2800" dirty="0" smtClean="0">
                <a:solidFill>
                  <a:srgbClr val="000000"/>
                </a:solidFill>
                <a:latin typeface="Times New Roman" pitchFamily="18" charset="0"/>
              </a:rPr>
              <a:t>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a:t>
            </a:r>
            <a:endParaRPr lang="fr-FR" sz="2800" dirty="0" smtClean="0">
              <a:latin typeface="Times New Roman" pitchFamily="18" charset="0"/>
              <a:cs typeface="Times New Roman" pitchFamily="18" charset="0"/>
            </a:endParaRPr>
          </a:p>
          <a:p>
            <a:pPr algn="just"/>
            <a:r>
              <a:rPr lang="en-US" sz="2800" b="1" dirty="0" smtClean="0">
                <a:latin typeface="Times New Roman"/>
                <a:ea typeface="Times New Roman"/>
              </a:rPr>
              <a:t>Key Words </a:t>
            </a:r>
            <a:r>
              <a:rPr lang="fr-FR" sz="2800" dirty="0" smtClean="0">
                <a:latin typeface="Times New Roman" pitchFamily="18" charset="0"/>
                <a:cs typeface="Times New Roman" pitchFamily="18" charset="0"/>
              </a:rPr>
              <a:t>: (Times New Roman, 28pt)</a:t>
            </a:r>
          </a:p>
          <a:p>
            <a:pPr algn="just"/>
            <a:endParaRPr lang="fr-FR" sz="2800" dirty="0">
              <a:latin typeface="Times New Roman" panose="02020603050405020304" pitchFamily="18" charset="0"/>
              <a:cs typeface="Times New Roman" panose="02020603050405020304" pitchFamily="18" charset="0"/>
            </a:endParaRPr>
          </a:p>
        </p:txBody>
      </p:sp>
      <p:sp>
        <p:nvSpPr>
          <p:cNvPr id="4" name="Rectangle à coins arrondis 3"/>
          <p:cNvSpPr/>
          <p:nvPr/>
        </p:nvSpPr>
        <p:spPr>
          <a:xfrm>
            <a:off x="257076" y="10001194"/>
            <a:ext cx="14130190" cy="628654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lnSpc>
                <a:spcPct val="150000"/>
              </a:lnSpc>
            </a:pPr>
            <a:endParaRPr lang="en-US" sz="3200" b="1" dirty="0" smtClean="0">
              <a:latin typeface="Times New Roman" pitchFamily="18" charset="0"/>
              <a:cs typeface="Times New Roman" pitchFamily="18" charset="0"/>
            </a:endParaRPr>
          </a:p>
          <a:p>
            <a:pPr algn="just"/>
            <a:r>
              <a:rPr lang="en-US" sz="3200" b="1" dirty="0" smtClean="0">
                <a:latin typeface="Times New Roman" pitchFamily="18" charset="0"/>
                <a:cs typeface="Times New Roman" pitchFamily="18" charset="0"/>
              </a:rPr>
              <a:t>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a:t>
            </a:r>
          </a:p>
          <a:p>
            <a:pPr algn="just"/>
            <a:endParaRPr lang="en-US" sz="2000" b="1" dirty="0" smtClean="0">
              <a:latin typeface="Times New Roman" pitchFamily="18" charset="0"/>
              <a:cs typeface="Times New Roman" pitchFamily="18" charset="0"/>
            </a:endParaRPr>
          </a:p>
          <a:p>
            <a:pPr algn="just"/>
            <a:endParaRPr lang="fr-FR" sz="2000" dirty="0">
              <a:latin typeface="Times New Roman" pitchFamily="18" charset="0"/>
              <a:cs typeface="Times New Roman" pitchFamily="18" charset="0"/>
            </a:endParaRPr>
          </a:p>
        </p:txBody>
      </p:sp>
      <p:sp>
        <p:nvSpPr>
          <p:cNvPr id="15" name="Organigramme : Alternative 14"/>
          <p:cNvSpPr/>
          <p:nvPr/>
        </p:nvSpPr>
        <p:spPr>
          <a:xfrm>
            <a:off x="144216" y="16573490"/>
            <a:ext cx="14375941" cy="11215766"/>
          </a:xfrm>
          <a:prstGeom prst="flowChartAlternateProcess">
            <a:avLst/>
          </a:prstGeom>
        </p:spPr>
        <p:style>
          <a:lnRef idx="2">
            <a:schemeClr val="accent1"/>
          </a:lnRef>
          <a:fillRef idx="1">
            <a:schemeClr val="lt1"/>
          </a:fillRef>
          <a:effectRef idx="0">
            <a:schemeClr val="accent1"/>
          </a:effectRef>
          <a:fontRef idx="minor">
            <a:schemeClr val="dk1"/>
          </a:fontRef>
        </p:style>
        <p:txBody>
          <a:bodyPr rtlCol="0" anchor="ctr"/>
          <a:lstStyle/>
          <a:p>
            <a:pPr algn="just"/>
            <a:endParaRPr lang="fr-FR" sz="3200" dirty="0">
              <a:latin typeface="Times New Roman" panose="02020603050405020304" pitchFamily="18" charset="0"/>
              <a:cs typeface="Times New Roman" panose="02020603050405020304" pitchFamily="18" charset="0"/>
            </a:endParaRPr>
          </a:p>
        </p:txBody>
      </p:sp>
      <p:sp>
        <p:nvSpPr>
          <p:cNvPr id="54" name="Organigramme : Alternative 53"/>
          <p:cNvSpPr/>
          <p:nvPr/>
        </p:nvSpPr>
        <p:spPr>
          <a:xfrm>
            <a:off x="14687552" y="10001194"/>
            <a:ext cx="13925483" cy="17788062"/>
          </a:xfrm>
          <a:prstGeom prst="flowChartAlternateProcess">
            <a:avLst/>
          </a:prstGeom>
        </p:spPr>
        <p:style>
          <a:lnRef idx="2">
            <a:schemeClr val="accent1"/>
          </a:lnRef>
          <a:fillRef idx="1">
            <a:schemeClr val="lt1"/>
          </a:fillRef>
          <a:effectRef idx="0">
            <a:schemeClr val="accent1"/>
          </a:effectRef>
          <a:fontRef idx="minor">
            <a:schemeClr val="dk1"/>
          </a:fontRef>
        </p:style>
        <p:txBody>
          <a:bodyPr rtlCol="0" anchor="ctr"/>
          <a:lstStyle/>
          <a:p>
            <a:pPr algn="just"/>
            <a:endParaRPr lang="fr-FR" sz="3200" dirty="0">
              <a:latin typeface="Times New Roman" panose="02020603050405020304" pitchFamily="18" charset="0"/>
              <a:cs typeface="Times New Roman" panose="02020603050405020304" pitchFamily="18" charset="0"/>
            </a:endParaRPr>
          </a:p>
        </p:txBody>
      </p:sp>
      <p:sp>
        <p:nvSpPr>
          <p:cNvPr id="73" name="Organigramme : Alternative 72"/>
          <p:cNvSpPr/>
          <p:nvPr/>
        </p:nvSpPr>
        <p:spPr>
          <a:xfrm>
            <a:off x="142876" y="28217884"/>
            <a:ext cx="28260772" cy="3286148"/>
          </a:xfrm>
          <a:prstGeom prst="flowChartAlternateProcess">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fr-FR" sz="3600" b="1" cap="all" dirty="0" smtClean="0">
                <a:solidFill>
                  <a:schemeClr val="accent5">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Conclusion</a:t>
            </a:r>
          </a:p>
          <a:p>
            <a:pPr lvl="0" algn="just" defTabSz="914400" eaLnBrk="0" fontAlgn="base" hangingPunct="0">
              <a:spcBef>
                <a:spcPct val="0"/>
              </a:spcBef>
              <a:spcAft>
                <a:spcPct val="0"/>
              </a:spcAft>
              <a:defRPr/>
            </a:pPr>
            <a:r>
              <a:rPr lang="en-US" sz="3200" b="1" dirty="0" smtClean="0">
                <a:solidFill>
                  <a:srgbClr val="000000"/>
                </a:solidFill>
                <a:latin typeface="Times New Roman" pitchFamily="18" charset="0"/>
                <a:cs typeface="Times New Roman" pitchFamily="18" charset="0"/>
              </a:rPr>
              <a:t>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a:t>
            </a:r>
            <a:r>
              <a:rPr lang="en-US" sz="2800" b="1" dirty="0" smtClean="0">
                <a:solidFill>
                  <a:srgbClr val="000000"/>
                </a:solidFill>
                <a:latin typeface="Arial" charset="0"/>
              </a:rPr>
              <a:t> </a:t>
            </a:r>
          </a:p>
          <a:p>
            <a:pPr algn="just"/>
            <a:r>
              <a:rPr lang="fr-FR" sz="3600" b="1" i="1" u="sng" dirty="0" smtClean="0">
                <a:solidFill>
                  <a:schemeClr val="accent1">
                    <a:lumMod val="75000"/>
                  </a:schemeClr>
                </a:solidFill>
                <a:latin typeface="Times New Roman" pitchFamily="18" charset="0"/>
                <a:cs typeface="Times New Roman" pitchFamily="18" charset="0"/>
              </a:rPr>
              <a:t> </a:t>
            </a:r>
          </a:p>
        </p:txBody>
      </p:sp>
      <p:sp>
        <p:nvSpPr>
          <p:cNvPr id="74" name="ZoneTexte 40"/>
          <p:cNvSpPr txBox="1">
            <a:spLocks noChangeArrowheads="1"/>
          </p:cNvSpPr>
          <p:nvPr/>
        </p:nvSpPr>
        <p:spPr bwMode="auto">
          <a:xfrm>
            <a:off x="328514" y="31646908"/>
            <a:ext cx="328808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a:r>
              <a:rPr lang="fr-FR" altLang="fr-FR" sz="3600" b="1" cap="all" dirty="0" smtClean="0">
                <a:solidFill>
                  <a:schemeClr val="accent5">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References</a:t>
            </a:r>
            <a:endParaRPr lang="fr-FR" altLang="fr-FR" sz="3600" cap="all" dirty="0">
              <a:solidFill>
                <a:schemeClr val="accent5">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082" name="Rectangle 10"/>
          <p:cNvSpPr>
            <a:spLocks noChangeArrowheads="1"/>
          </p:cNvSpPr>
          <p:nvPr/>
        </p:nvSpPr>
        <p:spPr bwMode="auto">
          <a:xfrm>
            <a:off x="0" y="0"/>
            <a:ext cx="288036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79" name="ZoneTexte 40"/>
          <p:cNvSpPr txBox="1">
            <a:spLocks noChangeArrowheads="1"/>
          </p:cNvSpPr>
          <p:nvPr/>
        </p:nvSpPr>
        <p:spPr bwMode="auto">
          <a:xfrm>
            <a:off x="257076" y="32289850"/>
            <a:ext cx="28218010" cy="1384995"/>
          </a:xfrm>
          <a:prstGeom prst="rect">
            <a:avLst/>
          </a:prstGeom>
          <a:ln cmpd="dbl">
            <a:prstDash val="lgDash"/>
          </a:ln>
          <a:extLst>
            <a:ext uri="{91240B29-F687-4F45-9708-019B960494DF}">
              <a14:hiddenLine xmlns:a14="http://schemas.microsoft.com/office/drawing/2010/main" w="9525">
                <a:solidFill>
                  <a:srgbClr val="000000"/>
                </a:solidFill>
                <a:miter lim="800000"/>
                <a:headEnd/>
                <a:tailEnd/>
              </a14:hiddenLine>
            </a:ext>
          </a:extLst>
        </p:spPr>
        <p:style>
          <a:lnRef idx="2">
            <a:schemeClr val="accent6"/>
          </a:lnRef>
          <a:fillRef idx="1">
            <a:schemeClr val="lt1"/>
          </a:fillRef>
          <a:effectRef idx="0">
            <a:schemeClr val="accent6"/>
          </a:effectRef>
          <a:fontRef idx="minor">
            <a:schemeClr val="dk1"/>
          </a:fontRef>
        </p:style>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0" defTabSz="914400" fontAlgn="base">
              <a:spcBef>
                <a:spcPct val="0"/>
              </a:spcBef>
              <a:spcAft>
                <a:spcPct val="0"/>
              </a:spcAft>
            </a:pPr>
            <a:r>
              <a:rPr lang="en-US" sz="2800" b="1" dirty="0" smtClean="0">
                <a:solidFill>
                  <a:srgbClr val="000000"/>
                </a:solidFill>
                <a:latin typeface="Arial" charset="0"/>
                <a:cs typeface="+mn-cs"/>
              </a:rPr>
              <a:t>1] References. References. References. References. References. References. References. References. References. References. References. References. References. </a:t>
            </a:r>
          </a:p>
          <a:p>
            <a:pPr lvl="0" defTabSz="914400" fontAlgn="base">
              <a:spcBef>
                <a:spcPct val="0"/>
              </a:spcBef>
              <a:spcAft>
                <a:spcPct val="0"/>
              </a:spcAft>
            </a:pPr>
            <a:r>
              <a:rPr lang="en-US" sz="2800" b="1" dirty="0" smtClean="0">
                <a:solidFill>
                  <a:srgbClr val="000000"/>
                </a:solidFill>
                <a:latin typeface="Arial" charset="0"/>
                <a:cs typeface="+mn-cs"/>
              </a:rPr>
              <a:t>[2] References. References. References. References. References. References. References. References. References. References. References. References. References. </a:t>
            </a:r>
          </a:p>
          <a:p>
            <a:pPr defTabSz="914400" fontAlgn="base">
              <a:spcBef>
                <a:spcPct val="0"/>
              </a:spcBef>
              <a:spcAft>
                <a:spcPct val="0"/>
              </a:spcAft>
            </a:pPr>
            <a:r>
              <a:rPr lang="en-US" sz="2800" b="1" dirty="0" smtClean="0">
                <a:solidFill>
                  <a:srgbClr val="000000"/>
                </a:solidFill>
                <a:latin typeface="Arial" charset="0"/>
              </a:rPr>
              <a:t>[3] References. References. References. References. References. References. References. References. References. References. References. References. References</a:t>
            </a:r>
            <a:r>
              <a:rPr lang="en-US" sz="2800" b="1" smtClean="0">
                <a:solidFill>
                  <a:srgbClr val="000000"/>
                </a:solidFill>
                <a:latin typeface="Arial" charset="0"/>
              </a:rPr>
              <a:t>. </a:t>
            </a:r>
            <a:endParaRPr lang="en-US" sz="2800" b="1" dirty="0" smtClean="0">
              <a:solidFill>
                <a:srgbClr val="000000"/>
              </a:solidFill>
              <a:latin typeface="Arial" charset="0"/>
              <a:cs typeface="+mn-cs"/>
            </a:endParaRPr>
          </a:p>
        </p:txBody>
      </p:sp>
      <p:sp>
        <p:nvSpPr>
          <p:cNvPr id="76" name="ZoneTexte 75"/>
          <p:cNvSpPr txBox="1"/>
          <p:nvPr/>
        </p:nvSpPr>
        <p:spPr>
          <a:xfrm>
            <a:off x="685704" y="17714218"/>
            <a:ext cx="13501782" cy="5656933"/>
          </a:xfrm>
          <a:prstGeom prst="rect">
            <a:avLst/>
          </a:prstGeom>
          <a:noFill/>
        </p:spPr>
        <p:txBody>
          <a:bodyPr wrap="square" rtlCol="0">
            <a:spAutoFit/>
          </a:bodyPr>
          <a:lstStyle/>
          <a:p>
            <a:pPr lvl="0" algn="just" defTabSz="915988" eaLnBrk="0" fontAlgn="base" hangingPunct="0">
              <a:spcBef>
                <a:spcPct val="0"/>
              </a:spcBef>
              <a:spcAft>
                <a:spcPct val="30000"/>
              </a:spcAft>
              <a:buClr>
                <a:srgbClr val="FF0000"/>
              </a:buClr>
            </a:pPr>
            <a:r>
              <a:rPr lang="en-US" sz="3200" b="1" dirty="0" smtClean="0">
                <a:solidFill>
                  <a:srgbClr val="000000"/>
                </a:solidFill>
                <a:latin typeface="Times New Roman" pitchFamily="18" charset="0"/>
                <a:cs typeface="Times New Roman" pitchFamily="18" charset="0"/>
              </a:rPr>
              <a:t>Enter your methods here. You can copy text from a word document and paste it inside this box.</a:t>
            </a:r>
          </a:p>
          <a:p>
            <a:pPr lvl="0" algn="just" defTabSz="915988" eaLnBrk="0" fontAlgn="base" hangingPunct="0">
              <a:spcBef>
                <a:spcPct val="0"/>
              </a:spcBef>
              <a:spcAft>
                <a:spcPct val="30000"/>
              </a:spcAft>
              <a:buClr>
                <a:srgbClr val="FF0000"/>
              </a:buClr>
            </a:pPr>
            <a:r>
              <a:rPr lang="en-US" sz="3200" b="1" dirty="0" smtClean="0">
                <a:solidFill>
                  <a:srgbClr val="000000"/>
                </a:solidFill>
                <a:latin typeface="Times New Roman" pitchFamily="18" charset="0"/>
                <a:cs typeface="Times New Roman" pitchFamily="18" charset="0"/>
              </a:rPr>
              <a:t>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a:t>
            </a:r>
            <a:endParaRPr lang="en-US" sz="3200" b="1" dirty="0">
              <a:solidFill>
                <a:srgbClr val="000000"/>
              </a:solidFill>
              <a:latin typeface="Times New Roman" pitchFamily="18" charset="0"/>
              <a:cs typeface="Times New Roman" pitchFamily="18" charset="0"/>
            </a:endParaRPr>
          </a:p>
        </p:txBody>
      </p:sp>
      <p:sp>
        <p:nvSpPr>
          <p:cNvPr id="78" name="ZoneTexte 77"/>
          <p:cNvSpPr txBox="1"/>
          <p:nvPr/>
        </p:nvSpPr>
        <p:spPr>
          <a:xfrm>
            <a:off x="14905856" y="12572962"/>
            <a:ext cx="13321480" cy="5164491"/>
          </a:xfrm>
          <a:prstGeom prst="rect">
            <a:avLst/>
          </a:prstGeom>
          <a:noFill/>
        </p:spPr>
        <p:txBody>
          <a:bodyPr wrap="square" rtlCol="0">
            <a:spAutoFit/>
          </a:bodyPr>
          <a:lstStyle/>
          <a:p>
            <a:pPr lvl="0" algn="just" defTabSz="914400" eaLnBrk="0" fontAlgn="base" hangingPunct="0">
              <a:spcBef>
                <a:spcPct val="0"/>
              </a:spcBef>
              <a:spcAft>
                <a:spcPct val="30000"/>
              </a:spcAft>
              <a:buClr>
                <a:srgbClr val="FF0000"/>
              </a:buClr>
              <a:buSzPct val="150000"/>
              <a:defRPr/>
            </a:pPr>
            <a:r>
              <a:rPr lang="en-US" sz="3200" b="1" dirty="0" smtClean="0">
                <a:solidFill>
                  <a:srgbClr val="000000"/>
                </a:solidFill>
                <a:latin typeface="Times New Roman" pitchFamily="18" charset="0"/>
                <a:cs typeface="Times New Roman" pitchFamily="18" charset="0"/>
              </a:rPr>
              <a:t>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a:t>
            </a:r>
          </a:p>
          <a:p>
            <a:pPr lvl="0" algn="just" defTabSz="914400" eaLnBrk="0" fontAlgn="base" hangingPunct="0">
              <a:spcBef>
                <a:spcPct val="0"/>
              </a:spcBef>
              <a:spcAft>
                <a:spcPct val="30000"/>
              </a:spcAft>
              <a:buClr>
                <a:srgbClr val="FF0000"/>
              </a:buClr>
              <a:buSzPct val="150000"/>
              <a:defRPr/>
            </a:pPr>
            <a:r>
              <a:rPr lang="en-US" sz="3200" b="1" dirty="0" smtClean="0">
                <a:solidFill>
                  <a:srgbClr val="000000"/>
                </a:solidFill>
                <a:latin typeface="Times New Roman" pitchFamily="18" charset="0"/>
                <a:cs typeface="Times New Roman" pitchFamily="18" charset="0"/>
              </a:rPr>
              <a:t>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a:t>
            </a:r>
            <a:endParaRPr lang="fr-FR" sz="3200" dirty="0">
              <a:latin typeface="Times New Roman" pitchFamily="18" charset="0"/>
              <a:cs typeface="Times New Roman" pitchFamily="18" charset="0"/>
            </a:endParaRPr>
          </a:p>
        </p:txBody>
      </p:sp>
      <p:sp>
        <p:nvSpPr>
          <p:cNvPr id="82" name="ZoneTexte 2"/>
          <p:cNvSpPr txBox="1">
            <a:spLocks noChangeArrowheads="1"/>
          </p:cNvSpPr>
          <p:nvPr/>
        </p:nvSpPr>
        <p:spPr bwMode="auto">
          <a:xfrm>
            <a:off x="214314" y="35075932"/>
            <a:ext cx="28403648" cy="830997"/>
          </a:xfrm>
          <a:prstGeom prst="rect">
            <a:avLst/>
          </a:prstGeom>
          <a:solidFill>
            <a:schemeClr val="accent5">
              <a:lumMod val="60000"/>
              <a:lumOff val="40000"/>
            </a:schemeClr>
          </a:solidFill>
          <a:ln w="9525">
            <a:noFill/>
            <a:miter lim="800000"/>
            <a:headEnd/>
            <a:tailEnd/>
          </a:ln>
        </p:spPr>
        <p:txBody>
          <a:bodyPr wrap="square" anchor="ctr">
            <a:spAutoFit/>
          </a:bodyPr>
          <a:lstStyle/>
          <a:p>
            <a:r>
              <a:rPr lang="fr-FR" sz="4800" b="1" i="1" dirty="0" smtClean="0">
                <a:solidFill>
                  <a:schemeClr val="bg1"/>
                </a:solidFill>
              </a:rPr>
              <a:t>    SSGP’22</a:t>
            </a:r>
            <a:r>
              <a:rPr lang="en-US" sz="4800" b="1" dirty="0" smtClean="0">
                <a:solidFill>
                  <a:schemeClr val="bg1"/>
                </a:solidFill>
                <a:latin typeface="Calibri" pitchFamily="34" charset="0"/>
              </a:rPr>
              <a:t>  </a:t>
            </a:r>
            <a:r>
              <a:rPr lang="en-US" sz="4800" b="1" i="1" dirty="0">
                <a:solidFill>
                  <a:schemeClr val="bg1"/>
                </a:solidFill>
                <a:latin typeface="Calibri" pitchFamily="34" charset="0"/>
              </a:rPr>
              <a:t>USTHB, Algiers </a:t>
            </a:r>
            <a:r>
              <a:rPr lang="en-US" sz="4800" b="1" i="1" dirty="0" smtClean="0">
                <a:solidFill>
                  <a:schemeClr val="bg1"/>
                </a:solidFill>
                <a:latin typeface="Calibri" pitchFamily="34" charset="0"/>
              </a:rPr>
              <a:t>14 </a:t>
            </a:r>
            <a:r>
              <a:rPr lang="en-US" sz="4800" b="1" i="1" dirty="0">
                <a:solidFill>
                  <a:schemeClr val="bg1"/>
                </a:solidFill>
                <a:latin typeface="Calibri" pitchFamily="34" charset="0"/>
              </a:rPr>
              <a:t>- </a:t>
            </a:r>
            <a:r>
              <a:rPr lang="en-US" sz="4800" b="1" i="1" dirty="0" smtClean="0">
                <a:solidFill>
                  <a:schemeClr val="bg1"/>
                </a:solidFill>
                <a:latin typeface="Calibri" pitchFamily="34" charset="0"/>
              </a:rPr>
              <a:t>15 December 2022</a:t>
            </a:r>
            <a:r>
              <a:rPr lang="en-US" sz="4800" b="1" i="1" dirty="0">
                <a:solidFill>
                  <a:schemeClr val="bg1"/>
                </a:solidFill>
                <a:latin typeface="Calibri" pitchFamily="34" charset="0"/>
              </a:rPr>
              <a:t>		</a:t>
            </a:r>
            <a:r>
              <a:rPr lang="en-US" sz="4800" b="1" i="1" dirty="0" smtClean="0">
                <a:solidFill>
                  <a:schemeClr val="bg1"/>
                </a:solidFill>
                <a:latin typeface="Calibri" pitchFamily="34" charset="0"/>
              </a:rPr>
              <a:t> www.f</a:t>
            </a:r>
            <a:r>
              <a:rPr lang="fr-FR" sz="4800" b="1" i="1" dirty="0" smtClean="0">
                <a:solidFill>
                  <a:schemeClr val="bg1"/>
                </a:solidFill>
                <a:latin typeface="Calibri" pitchFamily="34" charset="0"/>
              </a:rPr>
              <a:t>gmgp.usthb.dz/ssgp22/</a:t>
            </a:r>
            <a:endParaRPr lang="fr-FR" sz="5400" b="1" dirty="0">
              <a:solidFill>
                <a:schemeClr val="bg1"/>
              </a:solidFill>
            </a:endParaRPr>
          </a:p>
        </p:txBody>
      </p:sp>
      <p:sp>
        <p:nvSpPr>
          <p:cNvPr id="26" name="ZoneTexte 25"/>
          <p:cNvSpPr txBox="1"/>
          <p:nvPr/>
        </p:nvSpPr>
        <p:spPr>
          <a:xfrm>
            <a:off x="16759254" y="10144070"/>
            <a:ext cx="7579650" cy="646331"/>
          </a:xfrm>
          <a:prstGeom prst="rect">
            <a:avLst/>
          </a:prstGeom>
          <a:noFill/>
        </p:spPr>
        <p:txBody>
          <a:bodyPr wrap="square" rtlCol="0">
            <a:spAutoFit/>
          </a:bodyPr>
          <a:lstStyle/>
          <a:p>
            <a:pPr lvl="0" algn="ctr"/>
            <a:r>
              <a:rPr lang="fr-FR" sz="3600" b="1" cap="all" dirty="0" smtClean="0">
                <a:solidFill>
                  <a:schemeClr val="accent5">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Results  and Discussions</a:t>
            </a:r>
          </a:p>
        </p:txBody>
      </p:sp>
      <p:sp>
        <p:nvSpPr>
          <p:cNvPr id="27" name="ZoneTexte 26"/>
          <p:cNvSpPr txBox="1"/>
          <p:nvPr/>
        </p:nvSpPr>
        <p:spPr>
          <a:xfrm>
            <a:off x="1614398" y="16573490"/>
            <a:ext cx="6929486" cy="646331"/>
          </a:xfrm>
          <a:prstGeom prst="rect">
            <a:avLst/>
          </a:prstGeom>
          <a:noFill/>
        </p:spPr>
        <p:txBody>
          <a:bodyPr wrap="square" rtlCol="0">
            <a:spAutoFit/>
          </a:bodyPr>
          <a:lstStyle/>
          <a:p>
            <a:pPr lvl="0" algn="ctr"/>
            <a:r>
              <a:rPr lang="fr-FR" sz="3600" b="1" cap="all" dirty="0" smtClean="0">
                <a:solidFill>
                  <a:schemeClr val="accent5">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Materials  and methods </a:t>
            </a:r>
          </a:p>
        </p:txBody>
      </p:sp>
      <p:sp>
        <p:nvSpPr>
          <p:cNvPr id="32" name="ZoneTexte 31"/>
          <p:cNvSpPr txBox="1"/>
          <p:nvPr/>
        </p:nvSpPr>
        <p:spPr>
          <a:xfrm>
            <a:off x="1257208" y="10072632"/>
            <a:ext cx="3857652" cy="646331"/>
          </a:xfrm>
          <a:prstGeom prst="rect">
            <a:avLst/>
          </a:prstGeom>
          <a:noFill/>
        </p:spPr>
        <p:txBody>
          <a:bodyPr wrap="square" rtlCol="0">
            <a:spAutoFit/>
          </a:bodyPr>
          <a:lstStyle/>
          <a:p>
            <a:pPr lvl="0" algn="just"/>
            <a:r>
              <a:rPr lang="fr-FR" sz="3600" b="1" cap="all" dirty="0" smtClean="0">
                <a:solidFill>
                  <a:schemeClr val="accent5">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Introduction</a:t>
            </a:r>
          </a:p>
        </p:txBody>
      </p:sp>
      <p:grpSp>
        <p:nvGrpSpPr>
          <p:cNvPr id="33" name="Groupe 32"/>
          <p:cNvGrpSpPr/>
          <p:nvPr/>
        </p:nvGrpSpPr>
        <p:grpSpPr>
          <a:xfrm>
            <a:off x="133298" y="68627"/>
            <a:ext cx="28310062" cy="5932039"/>
            <a:chOff x="133298" y="68627"/>
            <a:chExt cx="28310062" cy="5932039"/>
          </a:xfrm>
        </p:grpSpPr>
        <p:cxnSp>
          <p:nvCxnSpPr>
            <p:cNvPr id="9" name="Connecteur droit 8"/>
            <p:cNvCxnSpPr/>
            <p:nvPr/>
          </p:nvCxnSpPr>
          <p:spPr>
            <a:xfrm>
              <a:off x="4694136" y="2498616"/>
              <a:ext cx="19145384" cy="1588"/>
            </a:xfrm>
            <a:prstGeom prst="line">
              <a:avLst/>
            </a:prstGeom>
            <a:ln w="114300">
              <a:gradFill flip="none" rotWithShape="1">
                <a:gsLst>
                  <a:gs pos="0">
                    <a:srgbClr val="FF3399"/>
                  </a:gs>
                  <a:gs pos="25000">
                    <a:srgbClr val="FF6633"/>
                  </a:gs>
                  <a:gs pos="50000">
                    <a:srgbClr val="FFFF00"/>
                  </a:gs>
                  <a:gs pos="75000">
                    <a:srgbClr val="01A78F"/>
                  </a:gs>
                  <a:gs pos="100000">
                    <a:srgbClr val="3366FF"/>
                  </a:gs>
                </a:gsLst>
                <a:lin ang="10800000" scaled="1"/>
                <a:tileRect/>
              </a:gradFill>
            </a:ln>
          </p:spPr>
          <p:style>
            <a:lnRef idx="3">
              <a:schemeClr val="accent2"/>
            </a:lnRef>
            <a:fillRef idx="0">
              <a:schemeClr val="accent2"/>
            </a:fillRef>
            <a:effectRef idx="2">
              <a:schemeClr val="accent2"/>
            </a:effectRef>
            <a:fontRef idx="minor">
              <a:schemeClr val="tx1"/>
            </a:fontRef>
          </p:style>
        </p:cxnSp>
        <p:sp>
          <p:nvSpPr>
            <p:cNvPr id="11" name="ZoneTexte 10"/>
            <p:cNvSpPr txBox="1"/>
            <p:nvPr/>
          </p:nvSpPr>
          <p:spPr>
            <a:xfrm>
              <a:off x="886174" y="2857394"/>
              <a:ext cx="26525246" cy="1754326"/>
            </a:xfrm>
            <a:prstGeom prst="rect">
              <a:avLst/>
            </a:prstGeom>
            <a:noFill/>
          </p:spPr>
          <p:txBody>
            <a:bodyPr wrap="square" rtlCol="0">
              <a:spAutoFit/>
            </a:bodyPr>
            <a:lstStyle/>
            <a:p>
              <a:pPr lvl="0" algn="ctr" defTabSz="914400" eaLnBrk="0" fontAlgn="base" hangingPunct="0">
                <a:spcBef>
                  <a:spcPct val="0"/>
                </a:spcBef>
                <a:spcAft>
                  <a:spcPct val="0"/>
                </a:spcAft>
              </a:pPr>
              <a:r>
                <a:rPr lang="en-US" sz="5400" b="1" dirty="0" smtClean="0">
                  <a:effectLst>
                    <a:outerShdw blurRad="38100" dist="38100" dir="2700000" algn="tl">
                      <a:srgbClr val="000000">
                        <a:alpha val="43137"/>
                      </a:srgbClr>
                    </a:outerShdw>
                  </a:effectLst>
                  <a:latin typeface="Arial Black" pitchFamily="34" charset="0"/>
                </a:rPr>
                <a:t>THIS IS THE TITLE OF MY POSTER THIS IS THE TITLE </a:t>
              </a:r>
            </a:p>
            <a:p>
              <a:pPr lvl="0" algn="ctr" defTabSz="914400" eaLnBrk="0" fontAlgn="base" hangingPunct="0">
                <a:spcBef>
                  <a:spcPct val="0"/>
                </a:spcBef>
                <a:spcAft>
                  <a:spcPct val="0"/>
                </a:spcAft>
              </a:pPr>
              <a:r>
                <a:rPr lang="en-US" sz="5400" b="1" dirty="0" smtClean="0">
                  <a:effectLst>
                    <a:outerShdw blurRad="38100" dist="38100" dir="2700000" algn="tl">
                      <a:srgbClr val="000000">
                        <a:alpha val="43137"/>
                      </a:srgbClr>
                    </a:outerShdw>
                  </a:effectLst>
                  <a:latin typeface="Arial Black" pitchFamily="34" charset="0"/>
                </a:rPr>
                <a:t>OF MY POSTER THIS IS THE TITLE OF MY POSTER</a:t>
              </a:r>
              <a:endParaRPr lang="fr-FR" sz="6000" b="1" dirty="0">
                <a:effectLst>
                  <a:outerShdw blurRad="38100" dist="38100" dir="2700000" algn="tl">
                    <a:srgbClr val="000000">
                      <a:alpha val="43137"/>
                    </a:srgbClr>
                  </a:outerShdw>
                </a:effectLst>
              </a:endParaRPr>
            </a:p>
          </p:txBody>
        </p:sp>
        <p:sp>
          <p:nvSpPr>
            <p:cNvPr id="12" name="ZoneTexte 11"/>
            <p:cNvSpPr txBox="1"/>
            <p:nvPr/>
          </p:nvSpPr>
          <p:spPr>
            <a:xfrm>
              <a:off x="1516570" y="4431006"/>
              <a:ext cx="25717680" cy="1569660"/>
            </a:xfrm>
            <a:prstGeom prst="rect">
              <a:avLst/>
            </a:prstGeom>
            <a:noFill/>
          </p:spPr>
          <p:txBody>
            <a:bodyPr wrap="square" rtlCol="0">
              <a:spAutoFit/>
            </a:bodyPr>
            <a:lstStyle/>
            <a:p>
              <a:pPr lvl="0" algn="ctr" defTabSz="914400" eaLnBrk="0" fontAlgn="base" hangingPunct="0">
                <a:spcBef>
                  <a:spcPct val="0"/>
                </a:spcBef>
                <a:spcAft>
                  <a:spcPct val="0"/>
                </a:spcAft>
              </a:pPr>
              <a:r>
                <a:rPr lang="en-US" sz="3200" b="1" i="1" dirty="0" smtClean="0">
                  <a:solidFill>
                    <a:srgbClr val="00B0F0"/>
                  </a:solidFill>
                  <a:latin typeface="Times New Roman" pitchFamily="18" charset="0"/>
                </a:rPr>
                <a:t>Author (s) name (s) </a:t>
              </a:r>
            </a:p>
            <a:p>
              <a:pPr lvl="0" algn="ctr" defTabSz="914400" eaLnBrk="0" fontAlgn="base" hangingPunct="0">
                <a:spcBef>
                  <a:spcPct val="0"/>
                </a:spcBef>
                <a:spcAft>
                  <a:spcPct val="0"/>
                </a:spcAft>
              </a:pPr>
              <a:r>
                <a:rPr lang="en-US" sz="3200" b="1" i="1" dirty="0" smtClean="0">
                  <a:solidFill>
                    <a:srgbClr val="00B0F0"/>
                  </a:solidFill>
                  <a:latin typeface="Times New Roman" pitchFamily="18" charset="0"/>
                </a:rPr>
                <a:t>Organization , Address, </a:t>
              </a:r>
            </a:p>
            <a:p>
              <a:pPr lvl="0" algn="ctr" defTabSz="914400" eaLnBrk="0" fontAlgn="base" hangingPunct="0">
                <a:spcBef>
                  <a:spcPct val="0"/>
                </a:spcBef>
                <a:spcAft>
                  <a:spcPct val="0"/>
                </a:spcAft>
              </a:pPr>
              <a:r>
                <a:rPr lang="en-US" sz="3200" b="1" i="1" dirty="0" smtClean="0">
                  <a:solidFill>
                    <a:srgbClr val="00B0F0"/>
                  </a:solidFill>
                  <a:latin typeface="Times New Roman" pitchFamily="18" charset="0"/>
                </a:rPr>
                <a:t>Corresponding author e-mail (Times New Roman , 32pt, bold)</a:t>
              </a:r>
              <a:endParaRPr lang="fr-FR" sz="4000" dirty="0">
                <a:solidFill>
                  <a:srgbClr val="00B0F0"/>
                </a:solidFill>
              </a:endParaRPr>
            </a:p>
          </p:txBody>
        </p:sp>
        <p:pic>
          <p:nvPicPr>
            <p:cNvPr id="84" name="Image 83" descr="C:\Users\AVID\Desktop\lsgpi-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18126" y="235084"/>
              <a:ext cx="2714644" cy="2357454"/>
            </a:xfrm>
            <a:prstGeom prst="rect">
              <a:avLst/>
            </a:prstGeom>
            <a:noFill/>
            <a:ln>
              <a:noFill/>
            </a:ln>
          </p:spPr>
        </p:pic>
        <p:pic>
          <p:nvPicPr>
            <p:cNvPr id="85" name="Image 84" descr="C:\Users\AVID\Desktop\ssgp22-1.pn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8082" y="2304506"/>
              <a:ext cx="3214140" cy="2304256"/>
            </a:xfrm>
            <a:prstGeom prst="rect">
              <a:avLst/>
            </a:prstGeom>
            <a:noFill/>
            <a:ln>
              <a:noFill/>
            </a:ln>
          </p:spPr>
        </p:pic>
        <p:sp>
          <p:nvSpPr>
            <p:cNvPr id="89" name="Rectangle à coins arrondis 1"/>
            <p:cNvSpPr>
              <a:spLocks noChangeArrowheads="1"/>
            </p:cNvSpPr>
            <p:nvPr/>
          </p:nvSpPr>
          <p:spPr bwMode="auto">
            <a:xfrm>
              <a:off x="24625338" y="3236908"/>
              <a:ext cx="3818022" cy="2120816"/>
            </a:xfrm>
            <a:prstGeom prst="roundRect">
              <a:avLst>
                <a:gd name="adj" fmla="val 16667"/>
              </a:avLst>
            </a:prstGeom>
            <a:noFill/>
            <a:ln/>
            <a:extLst/>
          </p:spPr>
          <p:style>
            <a:lnRef idx="2">
              <a:schemeClr val="accent1"/>
            </a:lnRef>
            <a:fillRef idx="1">
              <a:schemeClr val="lt1"/>
            </a:fillRef>
            <a:effectRef idx="0">
              <a:schemeClr val="accent1"/>
            </a:effectRef>
            <a:fontRef idx="minor">
              <a:schemeClr val="dk1"/>
            </a:fontRef>
          </p:style>
          <p:txBody>
            <a:bodyPr lIns="0" tIns="62476" rIns="62476" bIns="62476"/>
            <a:lstStyle>
              <a:lvl1pPr defTabSz="771525">
                <a:defRPr sz="2000">
                  <a:solidFill>
                    <a:schemeClr val="tx1"/>
                  </a:solidFill>
                  <a:latin typeface="Times New Roman" panose="02020603050405020304" pitchFamily="18" charset="0"/>
                </a:defRPr>
              </a:lvl1pPr>
              <a:lvl2pPr marL="742950" indent="-285750" defTabSz="771525">
                <a:defRPr sz="2000">
                  <a:solidFill>
                    <a:schemeClr val="tx1"/>
                  </a:solidFill>
                  <a:latin typeface="Times New Roman" panose="02020603050405020304" pitchFamily="18" charset="0"/>
                </a:defRPr>
              </a:lvl2pPr>
              <a:lvl3pPr marL="1143000" indent="-228600" defTabSz="771525">
                <a:defRPr sz="2000">
                  <a:solidFill>
                    <a:schemeClr val="tx1"/>
                  </a:solidFill>
                  <a:latin typeface="Times New Roman" panose="02020603050405020304" pitchFamily="18" charset="0"/>
                </a:defRPr>
              </a:lvl3pPr>
              <a:lvl4pPr marL="1600200" indent="-228600" defTabSz="771525">
                <a:defRPr sz="2000">
                  <a:solidFill>
                    <a:schemeClr val="tx1"/>
                  </a:solidFill>
                  <a:latin typeface="Times New Roman" panose="02020603050405020304" pitchFamily="18" charset="0"/>
                </a:defRPr>
              </a:lvl4pPr>
              <a:lvl5pPr marL="2057400" indent="-228600" defTabSz="771525">
                <a:defRPr sz="2000">
                  <a:solidFill>
                    <a:schemeClr val="tx1"/>
                  </a:solidFill>
                  <a:latin typeface="Times New Roman" panose="02020603050405020304" pitchFamily="18" charset="0"/>
                </a:defRPr>
              </a:lvl5pPr>
              <a:lvl6pPr marL="2514600" indent="-228600" defTabSz="771525"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defTabSz="771525"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defTabSz="771525"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defTabSz="771525" eaLnBrk="0" fontAlgn="base" hangingPunct="0">
                <a:spcBef>
                  <a:spcPct val="0"/>
                </a:spcBef>
                <a:spcAft>
                  <a:spcPct val="0"/>
                </a:spcAft>
                <a:defRPr sz="2000">
                  <a:solidFill>
                    <a:schemeClr val="tx1"/>
                  </a:solidFill>
                  <a:latin typeface="Times New Roman" panose="02020603050405020304" pitchFamily="18" charset="0"/>
                </a:defRPr>
              </a:lvl9pPr>
            </a:lstStyle>
            <a:p>
              <a:pPr algn="ctr">
                <a:defRPr/>
              </a:pPr>
              <a:r>
                <a:rPr lang="fr-FR" sz="4400" dirty="0">
                  <a:solidFill>
                    <a:srgbClr val="F01040"/>
                  </a:solidFill>
                  <a:latin typeface="Arial Black" panose="020B0A04020102020204" pitchFamily="34" charset="0"/>
                </a:rPr>
                <a:t>Poster ID :  </a:t>
              </a:r>
            </a:p>
            <a:p>
              <a:pPr algn="ctr">
                <a:defRPr/>
              </a:pPr>
              <a:r>
                <a:rPr lang="fr-FR" sz="4400" dirty="0" smtClean="0">
                  <a:solidFill>
                    <a:srgbClr val="F01040"/>
                  </a:solidFill>
                  <a:latin typeface="Arial Black" panose="020B0A04020102020204" pitchFamily="34" charset="0"/>
                </a:rPr>
                <a:t>…</a:t>
              </a:r>
              <a:endParaRPr lang="fr-FR" sz="4400" dirty="0">
                <a:solidFill>
                  <a:srgbClr val="F01040"/>
                </a:solidFill>
                <a:latin typeface="Arial Black" panose="020B0A04020102020204" pitchFamily="34" charset="0"/>
              </a:endParaRPr>
            </a:p>
          </p:txBody>
        </p:sp>
        <p:sp>
          <p:nvSpPr>
            <p:cNvPr id="24" name="ZoneTexte 23"/>
            <p:cNvSpPr txBox="1"/>
            <p:nvPr/>
          </p:nvSpPr>
          <p:spPr>
            <a:xfrm>
              <a:off x="5265640" y="68627"/>
              <a:ext cx="17859500" cy="3431709"/>
            </a:xfrm>
            <a:prstGeom prst="rect">
              <a:avLst/>
            </a:prstGeom>
            <a:noFill/>
          </p:spPr>
          <p:txBody>
            <a:bodyPr wrap="square" rtlCol="0">
              <a:spAutoFit/>
            </a:bodyPr>
            <a:lstStyle/>
            <a:p>
              <a:pPr lvl="0" algn="ctr"/>
              <a:r>
                <a:rPr lang="en-US" sz="4800" dirty="0" smtClean="0">
                  <a:solidFill>
                    <a:schemeClr val="bg2">
                      <a:lumMod val="25000"/>
                    </a:schemeClr>
                  </a:solidFill>
                  <a:effectLst>
                    <a:outerShdw blurRad="38100" dist="38100" dir="2700000" algn="tl">
                      <a:srgbClr val="000000">
                        <a:alpha val="43137"/>
                      </a:srgbClr>
                    </a:outerShdw>
                  </a:effectLst>
                </a:rPr>
                <a:t>1</a:t>
              </a:r>
              <a:r>
                <a:rPr lang="en-US" sz="4800" baseline="30000" dirty="0" smtClean="0">
                  <a:solidFill>
                    <a:schemeClr val="bg2">
                      <a:lumMod val="25000"/>
                    </a:schemeClr>
                  </a:solidFill>
                  <a:effectLst>
                    <a:outerShdw blurRad="38100" dist="38100" dir="2700000" algn="tl">
                      <a:srgbClr val="000000">
                        <a:alpha val="43137"/>
                      </a:srgbClr>
                    </a:outerShdw>
                  </a:effectLst>
                </a:rPr>
                <a:t>st </a:t>
              </a:r>
              <a:r>
                <a:rPr lang="en-US" sz="4800" dirty="0" smtClean="0">
                  <a:solidFill>
                    <a:schemeClr val="bg2">
                      <a:lumMod val="25000"/>
                    </a:schemeClr>
                  </a:solidFill>
                  <a:effectLst>
                    <a:outerShdw blurRad="38100" dist="38100" dir="2700000" algn="tl">
                      <a:srgbClr val="000000">
                        <a:alpha val="43137"/>
                      </a:srgbClr>
                    </a:outerShdw>
                  </a:effectLst>
                </a:rPr>
                <a:t>National Seminar of Process Engineering Sciences: Applications                   and Innovations "SSGP'22” </a:t>
              </a:r>
            </a:p>
            <a:p>
              <a:pPr lvl="0" algn="ctr"/>
              <a:r>
                <a:rPr lang="fr-FR" sz="4800" dirty="0" smtClean="0">
                  <a:solidFill>
                    <a:schemeClr val="bg2">
                      <a:lumMod val="25000"/>
                    </a:schemeClr>
                  </a:solidFill>
                  <a:effectLst>
                    <a:outerShdw blurRad="38100" dist="38100" dir="2700000" algn="tl">
                      <a:srgbClr val="000000">
                        <a:alpha val="43137"/>
                      </a:srgbClr>
                    </a:outerShdw>
                  </a:effectLst>
                </a:rPr>
                <a:t>USTHB, Algiers 14-15 December 2022</a:t>
              </a:r>
            </a:p>
            <a:p>
              <a:endParaRPr lang="fr-FR" dirty="0"/>
            </a:p>
          </p:txBody>
        </p:sp>
        <p:pic>
          <p:nvPicPr>
            <p:cNvPr id="29" name="Image 28" descr="http://repository.usthb.dz/image/dspace-blue.gif"/>
            <p:cNvPicPr/>
            <p:nvPr/>
          </p:nvPicPr>
          <p:blipFill>
            <a:blip r:embed="rId6" cstate="print">
              <a:extLst>
                <a:ext uri="{28A0092B-C50C-407E-A947-70E740481C1C}">
                  <a14:useLocalDpi xmlns:a14="http://schemas.microsoft.com/office/drawing/2010/main" val="0"/>
                </a:ext>
              </a:extLst>
            </a:blip>
            <a:srcRect b="20410"/>
            <a:stretch>
              <a:fillRect/>
            </a:stretch>
          </p:blipFill>
          <p:spPr bwMode="auto">
            <a:xfrm>
              <a:off x="133298" y="288032"/>
              <a:ext cx="2828844" cy="2160490"/>
            </a:xfrm>
            <a:prstGeom prst="rect">
              <a:avLst/>
            </a:prstGeom>
            <a:noFill/>
            <a:ln>
              <a:noFill/>
            </a:ln>
          </p:spPr>
        </p:pic>
      </p:grpSp>
      <p:sp>
        <p:nvSpPr>
          <p:cNvPr id="31" name="Rectangle à coins arrondis 1"/>
          <p:cNvSpPr>
            <a:spLocks noChangeArrowheads="1"/>
          </p:cNvSpPr>
          <p:nvPr/>
        </p:nvSpPr>
        <p:spPr bwMode="auto">
          <a:xfrm>
            <a:off x="24554928" y="504306"/>
            <a:ext cx="3818022" cy="2120816"/>
          </a:xfrm>
          <a:prstGeom prst="roundRect">
            <a:avLst>
              <a:gd name="adj" fmla="val 16667"/>
            </a:avLst>
          </a:prstGeom>
          <a:noFill/>
          <a:ln/>
          <a:extLst/>
        </p:spPr>
        <p:style>
          <a:lnRef idx="2">
            <a:schemeClr val="accent1"/>
          </a:lnRef>
          <a:fillRef idx="1">
            <a:schemeClr val="lt1"/>
          </a:fillRef>
          <a:effectRef idx="0">
            <a:schemeClr val="accent1"/>
          </a:effectRef>
          <a:fontRef idx="minor">
            <a:schemeClr val="dk1"/>
          </a:fontRef>
        </p:style>
        <p:txBody>
          <a:bodyPr lIns="0" tIns="62476" rIns="62476" bIns="62476"/>
          <a:lstStyle>
            <a:lvl1pPr defTabSz="771525">
              <a:defRPr sz="2000">
                <a:solidFill>
                  <a:schemeClr val="tx1"/>
                </a:solidFill>
                <a:latin typeface="Times New Roman" panose="02020603050405020304" pitchFamily="18" charset="0"/>
              </a:defRPr>
            </a:lvl1pPr>
            <a:lvl2pPr marL="742950" indent="-285750" defTabSz="771525">
              <a:defRPr sz="2000">
                <a:solidFill>
                  <a:schemeClr val="tx1"/>
                </a:solidFill>
                <a:latin typeface="Times New Roman" panose="02020603050405020304" pitchFamily="18" charset="0"/>
              </a:defRPr>
            </a:lvl2pPr>
            <a:lvl3pPr marL="1143000" indent="-228600" defTabSz="771525">
              <a:defRPr sz="2000">
                <a:solidFill>
                  <a:schemeClr val="tx1"/>
                </a:solidFill>
                <a:latin typeface="Times New Roman" panose="02020603050405020304" pitchFamily="18" charset="0"/>
              </a:defRPr>
            </a:lvl3pPr>
            <a:lvl4pPr marL="1600200" indent="-228600" defTabSz="771525">
              <a:defRPr sz="2000">
                <a:solidFill>
                  <a:schemeClr val="tx1"/>
                </a:solidFill>
                <a:latin typeface="Times New Roman" panose="02020603050405020304" pitchFamily="18" charset="0"/>
              </a:defRPr>
            </a:lvl4pPr>
            <a:lvl5pPr marL="2057400" indent="-228600" defTabSz="771525">
              <a:defRPr sz="2000">
                <a:solidFill>
                  <a:schemeClr val="tx1"/>
                </a:solidFill>
                <a:latin typeface="Times New Roman" panose="02020603050405020304" pitchFamily="18" charset="0"/>
              </a:defRPr>
            </a:lvl5pPr>
            <a:lvl6pPr marL="2514600" indent="-228600" defTabSz="771525"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defTabSz="771525"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defTabSz="771525"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defTabSz="771525" eaLnBrk="0" fontAlgn="base" hangingPunct="0">
              <a:spcBef>
                <a:spcPct val="0"/>
              </a:spcBef>
              <a:spcAft>
                <a:spcPct val="0"/>
              </a:spcAft>
              <a:defRPr sz="2000">
                <a:solidFill>
                  <a:schemeClr val="tx1"/>
                </a:solidFill>
                <a:latin typeface="Times New Roman" panose="02020603050405020304" pitchFamily="18" charset="0"/>
              </a:defRPr>
            </a:lvl9pPr>
          </a:lstStyle>
          <a:p>
            <a:pPr algn="ctr">
              <a:defRPr/>
            </a:pPr>
            <a:r>
              <a:rPr lang="fr-FR" sz="4400" dirty="0" smtClean="0">
                <a:latin typeface="Arial Black" panose="020B0A04020102020204" pitchFamily="34" charset="0"/>
              </a:rPr>
              <a:t>Institution LOGO</a:t>
            </a:r>
            <a:endParaRPr lang="fr-FR" sz="4400" dirty="0">
              <a:latin typeface="Arial Black" panose="020B0A0402010202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15644</TotalTime>
  <Words>843</Words>
  <Application>Microsoft Office PowerPoint</Application>
  <PresentationFormat>Personnalisé</PresentationFormat>
  <Paragraphs>31</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Arial Black</vt:lpstr>
      <vt:lpstr>Calibri</vt:lpstr>
      <vt:lpstr>Times New Roman</vt:lpstr>
      <vt:lpstr>Thème Office</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Acer</dc:creator>
  <cp:lastModifiedBy>Compte Microsoft</cp:lastModifiedBy>
  <cp:revision>142</cp:revision>
  <dcterms:created xsi:type="dcterms:W3CDTF">2018-04-11T16:18:57Z</dcterms:created>
  <dcterms:modified xsi:type="dcterms:W3CDTF">2022-10-04T08:13:31Z</dcterms:modified>
</cp:coreProperties>
</file>