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28803600" cy="36004500"/>
  <p:notesSz cx="6858000" cy="9144000"/>
  <p:defaultTextStyle>
    <a:defPPr>
      <a:defRPr lang="fr-FR"/>
    </a:defPPr>
    <a:lvl1pPr marL="0" algn="l" defTabSz="3703320" rtl="0" eaLnBrk="1" latinLnBrk="0" hangingPunct="1">
      <a:defRPr sz="7300" kern="1200">
        <a:solidFill>
          <a:schemeClr val="tx1"/>
        </a:solidFill>
        <a:latin typeface="+mn-lt"/>
        <a:ea typeface="+mn-ea"/>
        <a:cs typeface="+mn-cs"/>
      </a:defRPr>
    </a:lvl1pPr>
    <a:lvl2pPr marL="1851660" algn="l" defTabSz="3703320" rtl="0" eaLnBrk="1" latinLnBrk="0" hangingPunct="1">
      <a:defRPr sz="7300" kern="1200">
        <a:solidFill>
          <a:schemeClr val="tx1"/>
        </a:solidFill>
        <a:latin typeface="+mn-lt"/>
        <a:ea typeface="+mn-ea"/>
        <a:cs typeface="+mn-cs"/>
      </a:defRPr>
    </a:lvl2pPr>
    <a:lvl3pPr marL="3703320" algn="l" defTabSz="3703320" rtl="0" eaLnBrk="1" latinLnBrk="0" hangingPunct="1">
      <a:defRPr sz="7300" kern="1200">
        <a:solidFill>
          <a:schemeClr val="tx1"/>
        </a:solidFill>
        <a:latin typeface="+mn-lt"/>
        <a:ea typeface="+mn-ea"/>
        <a:cs typeface="+mn-cs"/>
      </a:defRPr>
    </a:lvl3pPr>
    <a:lvl4pPr marL="5554980" algn="l" defTabSz="3703320" rtl="0" eaLnBrk="1" latinLnBrk="0" hangingPunct="1">
      <a:defRPr sz="7300" kern="1200">
        <a:solidFill>
          <a:schemeClr val="tx1"/>
        </a:solidFill>
        <a:latin typeface="+mn-lt"/>
        <a:ea typeface="+mn-ea"/>
        <a:cs typeface="+mn-cs"/>
      </a:defRPr>
    </a:lvl4pPr>
    <a:lvl5pPr marL="7406640" algn="l" defTabSz="3703320" rtl="0" eaLnBrk="1" latinLnBrk="0" hangingPunct="1">
      <a:defRPr sz="7300" kern="1200">
        <a:solidFill>
          <a:schemeClr val="tx1"/>
        </a:solidFill>
        <a:latin typeface="+mn-lt"/>
        <a:ea typeface="+mn-ea"/>
        <a:cs typeface="+mn-cs"/>
      </a:defRPr>
    </a:lvl5pPr>
    <a:lvl6pPr marL="9258300" algn="l" defTabSz="3703320" rtl="0" eaLnBrk="1" latinLnBrk="0" hangingPunct="1">
      <a:defRPr sz="7300" kern="1200">
        <a:solidFill>
          <a:schemeClr val="tx1"/>
        </a:solidFill>
        <a:latin typeface="+mn-lt"/>
        <a:ea typeface="+mn-ea"/>
        <a:cs typeface="+mn-cs"/>
      </a:defRPr>
    </a:lvl6pPr>
    <a:lvl7pPr marL="11109960" algn="l" defTabSz="3703320" rtl="0" eaLnBrk="1" latinLnBrk="0" hangingPunct="1">
      <a:defRPr sz="7300" kern="1200">
        <a:solidFill>
          <a:schemeClr val="tx1"/>
        </a:solidFill>
        <a:latin typeface="+mn-lt"/>
        <a:ea typeface="+mn-ea"/>
        <a:cs typeface="+mn-cs"/>
      </a:defRPr>
    </a:lvl7pPr>
    <a:lvl8pPr marL="12961620" algn="l" defTabSz="3703320" rtl="0" eaLnBrk="1" latinLnBrk="0" hangingPunct="1">
      <a:defRPr sz="7300" kern="1200">
        <a:solidFill>
          <a:schemeClr val="tx1"/>
        </a:solidFill>
        <a:latin typeface="+mn-lt"/>
        <a:ea typeface="+mn-ea"/>
        <a:cs typeface="+mn-cs"/>
      </a:defRPr>
    </a:lvl8pPr>
    <a:lvl9pPr marL="14813280" algn="l" defTabSz="3703320" rtl="0" eaLnBrk="1" latinLnBrk="0" hangingPunct="1">
      <a:defRPr sz="73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340">
          <p15:clr>
            <a:srgbClr val="A4A3A4"/>
          </p15:clr>
        </p15:guide>
        <p15:guide id="2" pos="90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1040"/>
    <a:srgbClr val="F11F4C"/>
    <a:srgbClr val="ABA8F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829" autoAdjust="0"/>
    <p:restoredTop sz="94660"/>
  </p:normalViewPr>
  <p:slideViewPr>
    <p:cSldViewPr>
      <p:cViewPr varScale="1">
        <p:scale>
          <a:sx n="18" d="100"/>
          <a:sy n="18" d="100"/>
        </p:scale>
        <p:origin x="2862" y="60"/>
      </p:cViewPr>
      <p:guideLst>
        <p:guide orient="horz" pos="11340"/>
        <p:guide pos="907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779603C-03CF-4603-B089-72C3420A3CBD}" type="datetimeFigureOut">
              <a:rPr lang="fr-FR" smtClean="0"/>
              <a:pPr/>
              <a:t>04/10/2022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4E4CCC6-CFDB-4661-BC12-3280754257AD}" type="slidenum">
              <a:rPr lang="fr-FR" smtClean="0"/>
              <a:pPr/>
              <a:t>‹N°›</a:t>
            </a:fld>
            <a:endParaRPr lang="fr-FR"/>
          </a:p>
        </p:txBody>
      </p:sp>
    </p:spTree>
    <p:extLst>
      <p:ext uri="{BB962C8B-B14F-4D97-AF65-F5344CB8AC3E}">
        <p14:creationId xmlns:p14="http://schemas.microsoft.com/office/powerpoint/2010/main" val="3619910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992A4B-400D-4864-85BF-DA18230F404D}" type="datetimeFigureOut">
              <a:rPr lang="fr-FR" smtClean="0"/>
              <a:pPr/>
              <a:t>04/10/2022</a:t>
            </a:fld>
            <a:endParaRPr lang="fr-FR"/>
          </a:p>
        </p:txBody>
      </p:sp>
      <p:sp>
        <p:nvSpPr>
          <p:cNvPr id="4" name="Espace réservé de l'image des diapositives 3"/>
          <p:cNvSpPr>
            <a:spLocks noGrp="1" noRot="1" noChangeAspect="1"/>
          </p:cNvSpPr>
          <p:nvPr>
            <p:ph type="sldImg" idx="2"/>
          </p:nvPr>
        </p:nvSpPr>
        <p:spPr>
          <a:xfrm>
            <a:off x="2057400" y="685800"/>
            <a:ext cx="27432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140581-E8AA-4CFD-8608-BB52DA73EAA5}" type="slidenum">
              <a:rPr lang="fr-FR" smtClean="0"/>
              <a:pPr/>
              <a:t>‹N°›</a:t>
            </a:fld>
            <a:endParaRPr lang="fr-FR"/>
          </a:p>
        </p:txBody>
      </p:sp>
    </p:spTree>
    <p:extLst>
      <p:ext uri="{BB962C8B-B14F-4D97-AF65-F5344CB8AC3E}">
        <p14:creationId xmlns:p14="http://schemas.microsoft.com/office/powerpoint/2010/main" val="588987971"/>
      </p:ext>
    </p:extLst>
  </p:cSld>
  <p:clrMap bg1="lt1" tx1="dk1" bg2="lt2" tx2="dk2" accent1="accent1" accent2="accent2" accent3="accent3" accent4="accent4" accent5="accent5" accent6="accent6" hlink="hlink" folHlink="folHlink"/>
  <p:notesStyle>
    <a:lvl1pPr marL="0" algn="l" defTabSz="3703320" rtl="0" eaLnBrk="1" latinLnBrk="0" hangingPunct="1">
      <a:defRPr sz="4900" kern="1200">
        <a:solidFill>
          <a:schemeClr val="tx1"/>
        </a:solidFill>
        <a:latin typeface="+mn-lt"/>
        <a:ea typeface="+mn-ea"/>
        <a:cs typeface="+mn-cs"/>
      </a:defRPr>
    </a:lvl1pPr>
    <a:lvl2pPr marL="1851660" algn="l" defTabSz="3703320" rtl="0" eaLnBrk="1" latinLnBrk="0" hangingPunct="1">
      <a:defRPr sz="4900" kern="1200">
        <a:solidFill>
          <a:schemeClr val="tx1"/>
        </a:solidFill>
        <a:latin typeface="+mn-lt"/>
        <a:ea typeface="+mn-ea"/>
        <a:cs typeface="+mn-cs"/>
      </a:defRPr>
    </a:lvl2pPr>
    <a:lvl3pPr marL="3703320" algn="l" defTabSz="3703320" rtl="0" eaLnBrk="1" latinLnBrk="0" hangingPunct="1">
      <a:defRPr sz="4900" kern="1200">
        <a:solidFill>
          <a:schemeClr val="tx1"/>
        </a:solidFill>
        <a:latin typeface="+mn-lt"/>
        <a:ea typeface="+mn-ea"/>
        <a:cs typeface="+mn-cs"/>
      </a:defRPr>
    </a:lvl3pPr>
    <a:lvl4pPr marL="5554980" algn="l" defTabSz="3703320" rtl="0" eaLnBrk="1" latinLnBrk="0" hangingPunct="1">
      <a:defRPr sz="4900" kern="1200">
        <a:solidFill>
          <a:schemeClr val="tx1"/>
        </a:solidFill>
        <a:latin typeface="+mn-lt"/>
        <a:ea typeface="+mn-ea"/>
        <a:cs typeface="+mn-cs"/>
      </a:defRPr>
    </a:lvl4pPr>
    <a:lvl5pPr marL="7406640" algn="l" defTabSz="3703320" rtl="0" eaLnBrk="1" latinLnBrk="0" hangingPunct="1">
      <a:defRPr sz="4900" kern="1200">
        <a:solidFill>
          <a:schemeClr val="tx1"/>
        </a:solidFill>
        <a:latin typeface="+mn-lt"/>
        <a:ea typeface="+mn-ea"/>
        <a:cs typeface="+mn-cs"/>
      </a:defRPr>
    </a:lvl5pPr>
    <a:lvl6pPr marL="9258300" algn="l" defTabSz="3703320" rtl="0" eaLnBrk="1" latinLnBrk="0" hangingPunct="1">
      <a:defRPr sz="4900" kern="1200">
        <a:solidFill>
          <a:schemeClr val="tx1"/>
        </a:solidFill>
        <a:latin typeface="+mn-lt"/>
        <a:ea typeface="+mn-ea"/>
        <a:cs typeface="+mn-cs"/>
      </a:defRPr>
    </a:lvl6pPr>
    <a:lvl7pPr marL="11109960" algn="l" defTabSz="3703320" rtl="0" eaLnBrk="1" latinLnBrk="0" hangingPunct="1">
      <a:defRPr sz="4900" kern="1200">
        <a:solidFill>
          <a:schemeClr val="tx1"/>
        </a:solidFill>
        <a:latin typeface="+mn-lt"/>
        <a:ea typeface="+mn-ea"/>
        <a:cs typeface="+mn-cs"/>
      </a:defRPr>
    </a:lvl7pPr>
    <a:lvl8pPr marL="12961620" algn="l" defTabSz="3703320" rtl="0" eaLnBrk="1" latinLnBrk="0" hangingPunct="1">
      <a:defRPr sz="4900" kern="1200">
        <a:solidFill>
          <a:schemeClr val="tx1"/>
        </a:solidFill>
        <a:latin typeface="+mn-lt"/>
        <a:ea typeface="+mn-ea"/>
        <a:cs typeface="+mn-cs"/>
      </a:defRPr>
    </a:lvl8pPr>
    <a:lvl9pPr marL="14813280" algn="l" defTabSz="3703320" rtl="0" eaLnBrk="1" latinLnBrk="0" hangingPunct="1">
      <a:defRPr sz="4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30140581-E8AA-4CFD-8608-BB52DA73EAA5}" type="slidenum">
              <a:rPr lang="fr-FR" smtClean="0"/>
              <a:pPr/>
              <a:t>1</a:t>
            </a:fld>
            <a:endParaRPr lang="fr-FR"/>
          </a:p>
        </p:txBody>
      </p:sp>
    </p:spTree>
    <p:extLst>
      <p:ext uri="{BB962C8B-B14F-4D97-AF65-F5344CB8AC3E}">
        <p14:creationId xmlns:p14="http://schemas.microsoft.com/office/powerpoint/2010/main" val="2140409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2160270" y="11184734"/>
            <a:ext cx="24483060" cy="7717631"/>
          </a:xfrm>
        </p:spPr>
        <p:txBody>
          <a:bodyPr/>
          <a:lstStyle/>
          <a:p>
            <a:r>
              <a:rPr lang="fr-FR"/>
              <a:t>Cliquez pour modifier le style du titre</a:t>
            </a:r>
          </a:p>
        </p:txBody>
      </p:sp>
      <p:sp>
        <p:nvSpPr>
          <p:cNvPr id="3" name="Sous-titre 2"/>
          <p:cNvSpPr>
            <a:spLocks noGrp="1"/>
          </p:cNvSpPr>
          <p:nvPr>
            <p:ph type="subTitle" idx="1"/>
          </p:nvPr>
        </p:nvSpPr>
        <p:spPr>
          <a:xfrm>
            <a:off x="4320540" y="20402550"/>
            <a:ext cx="20162520" cy="9201150"/>
          </a:xfrm>
        </p:spPr>
        <p:txBody>
          <a:bodyPr/>
          <a:lstStyle>
            <a:lvl1pPr marL="0" indent="0" algn="ctr">
              <a:buNone/>
              <a:defRPr>
                <a:solidFill>
                  <a:schemeClr val="tx1">
                    <a:tint val="75000"/>
                  </a:schemeClr>
                </a:solidFill>
              </a:defRPr>
            </a:lvl1pPr>
            <a:lvl2pPr marL="1851660" indent="0" algn="ctr">
              <a:buNone/>
              <a:defRPr>
                <a:solidFill>
                  <a:schemeClr val="tx1">
                    <a:tint val="75000"/>
                  </a:schemeClr>
                </a:solidFill>
              </a:defRPr>
            </a:lvl2pPr>
            <a:lvl3pPr marL="3703320" indent="0" algn="ctr">
              <a:buNone/>
              <a:defRPr>
                <a:solidFill>
                  <a:schemeClr val="tx1">
                    <a:tint val="75000"/>
                  </a:schemeClr>
                </a:solidFill>
              </a:defRPr>
            </a:lvl3pPr>
            <a:lvl4pPr marL="5554980" indent="0" algn="ctr">
              <a:buNone/>
              <a:defRPr>
                <a:solidFill>
                  <a:schemeClr val="tx1">
                    <a:tint val="75000"/>
                  </a:schemeClr>
                </a:solidFill>
              </a:defRPr>
            </a:lvl4pPr>
            <a:lvl5pPr marL="7406640" indent="0" algn="ctr">
              <a:buNone/>
              <a:defRPr>
                <a:solidFill>
                  <a:schemeClr val="tx1">
                    <a:tint val="75000"/>
                  </a:schemeClr>
                </a:solidFill>
              </a:defRPr>
            </a:lvl5pPr>
            <a:lvl6pPr marL="9258300" indent="0" algn="ctr">
              <a:buNone/>
              <a:defRPr>
                <a:solidFill>
                  <a:schemeClr val="tx1">
                    <a:tint val="75000"/>
                  </a:schemeClr>
                </a:solidFill>
              </a:defRPr>
            </a:lvl6pPr>
            <a:lvl7pPr marL="11109960" indent="0" algn="ctr">
              <a:buNone/>
              <a:defRPr>
                <a:solidFill>
                  <a:schemeClr val="tx1">
                    <a:tint val="75000"/>
                  </a:schemeClr>
                </a:solidFill>
              </a:defRPr>
            </a:lvl7pPr>
            <a:lvl8pPr marL="12961620" indent="0" algn="ctr">
              <a:buNone/>
              <a:defRPr>
                <a:solidFill>
                  <a:schemeClr val="tx1">
                    <a:tint val="75000"/>
                  </a:schemeClr>
                </a:solidFill>
              </a:defRPr>
            </a:lvl8pPr>
            <a:lvl9pPr marL="1481328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E4CD339C-1D64-4E6D-924E-1CF22E951FB8}" type="datetimeFigureOut">
              <a:rPr lang="fr-FR" smtClean="0"/>
              <a:pPr/>
              <a:t>04/10/2022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5D52A0-4753-4B65-8E0A-B7CBEEEECFEE}"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4CD339C-1D64-4E6D-924E-1CF22E951FB8}" type="datetimeFigureOut">
              <a:rPr lang="fr-FR" smtClean="0"/>
              <a:pPr/>
              <a:t>04/10/2022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5D52A0-4753-4B65-8E0A-B7CBEEEECFE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783225" y="7567613"/>
            <a:ext cx="20412551" cy="1612868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35568" y="7567613"/>
            <a:ext cx="60767595" cy="1612868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4CD339C-1D64-4E6D-924E-1CF22E951FB8}" type="datetimeFigureOut">
              <a:rPr lang="fr-FR" smtClean="0"/>
              <a:pPr/>
              <a:t>04/10/2022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5D52A0-4753-4B65-8E0A-B7CBEEEECFE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4CD339C-1D64-4E6D-924E-1CF22E951FB8}" type="datetimeFigureOut">
              <a:rPr lang="fr-FR" smtClean="0"/>
              <a:pPr/>
              <a:t>04/10/2022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5D52A0-4753-4B65-8E0A-B7CBEEEECFEE}"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2275286" y="23136228"/>
            <a:ext cx="24483060" cy="7150894"/>
          </a:xfrm>
        </p:spPr>
        <p:txBody>
          <a:bodyPr anchor="t"/>
          <a:lstStyle>
            <a:lvl1pPr algn="l">
              <a:defRPr sz="16200" b="1" cap="all"/>
            </a:lvl1pPr>
          </a:lstStyle>
          <a:p>
            <a:r>
              <a:rPr lang="fr-FR"/>
              <a:t>Cliquez pour modifier le style du titre</a:t>
            </a:r>
          </a:p>
        </p:txBody>
      </p:sp>
      <p:sp>
        <p:nvSpPr>
          <p:cNvPr id="3" name="Espace réservé du texte 2"/>
          <p:cNvSpPr>
            <a:spLocks noGrp="1"/>
          </p:cNvSpPr>
          <p:nvPr>
            <p:ph type="body" idx="1"/>
          </p:nvPr>
        </p:nvSpPr>
        <p:spPr>
          <a:xfrm>
            <a:off x="2275286" y="15260246"/>
            <a:ext cx="24483060" cy="7875982"/>
          </a:xfrm>
        </p:spPr>
        <p:txBody>
          <a:bodyPr anchor="b"/>
          <a:lstStyle>
            <a:lvl1pPr marL="0" indent="0">
              <a:buNone/>
              <a:defRPr sz="8100">
                <a:solidFill>
                  <a:schemeClr val="tx1">
                    <a:tint val="75000"/>
                  </a:schemeClr>
                </a:solidFill>
              </a:defRPr>
            </a:lvl1pPr>
            <a:lvl2pPr marL="1851660" indent="0">
              <a:buNone/>
              <a:defRPr sz="7300">
                <a:solidFill>
                  <a:schemeClr val="tx1">
                    <a:tint val="75000"/>
                  </a:schemeClr>
                </a:solidFill>
              </a:defRPr>
            </a:lvl2pPr>
            <a:lvl3pPr marL="3703320" indent="0">
              <a:buNone/>
              <a:defRPr sz="6500">
                <a:solidFill>
                  <a:schemeClr val="tx1">
                    <a:tint val="75000"/>
                  </a:schemeClr>
                </a:solidFill>
              </a:defRPr>
            </a:lvl3pPr>
            <a:lvl4pPr marL="5554980" indent="0">
              <a:buNone/>
              <a:defRPr sz="5700">
                <a:solidFill>
                  <a:schemeClr val="tx1">
                    <a:tint val="75000"/>
                  </a:schemeClr>
                </a:solidFill>
              </a:defRPr>
            </a:lvl4pPr>
            <a:lvl5pPr marL="7406640" indent="0">
              <a:buNone/>
              <a:defRPr sz="5700">
                <a:solidFill>
                  <a:schemeClr val="tx1">
                    <a:tint val="75000"/>
                  </a:schemeClr>
                </a:solidFill>
              </a:defRPr>
            </a:lvl5pPr>
            <a:lvl6pPr marL="9258300" indent="0">
              <a:buNone/>
              <a:defRPr sz="5700">
                <a:solidFill>
                  <a:schemeClr val="tx1">
                    <a:tint val="75000"/>
                  </a:schemeClr>
                </a:solidFill>
              </a:defRPr>
            </a:lvl6pPr>
            <a:lvl7pPr marL="11109960" indent="0">
              <a:buNone/>
              <a:defRPr sz="5700">
                <a:solidFill>
                  <a:schemeClr val="tx1">
                    <a:tint val="75000"/>
                  </a:schemeClr>
                </a:solidFill>
              </a:defRPr>
            </a:lvl7pPr>
            <a:lvl8pPr marL="12961620" indent="0">
              <a:buNone/>
              <a:defRPr sz="5700">
                <a:solidFill>
                  <a:schemeClr val="tx1">
                    <a:tint val="75000"/>
                  </a:schemeClr>
                </a:solidFill>
              </a:defRPr>
            </a:lvl8pPr>
            <a:lvl9pPr marL="14813280" indent="0">
              <a:buNone/>
              <a:defRPr sz="57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E4CD339C-1D64-4E6D-924E-1CF22E951FB8}" type="datetimeFigureOut">
              <a:rPr lang="fr-FR" smtClean="0"/>
              <a:pPr/>
              <a:t>04/10/2022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5D52A0-4753-4B65-8E0A-B7CBEEEECFEE}"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35570" y="44105512"/>
            <a:ext cx="40590072" cy="124748925"/>
          </a:xfrm>
        </p:spPr>
        <p:txBody>
          <a:bodyPr/>
          <a:lstStyle>
            <a:lvl1pPr>
              <a:defRPr sz="11300"/>
            </a:lvl1pPr>
            <a:lvl2pPr>
              <a:defRPr sz="9700"/>
            </a:lvl2pPr>
            <a:lvl3pPr>
              <a:defRPr sz="8100"/>
            </a:lvl3pPr>
            <a:lvl4pPr>
              <a:defRPr sz="7300"/>
            </a:lvl4pPr>
            <a:lvl5pPr>
              <a:defRPr sz="7300"/>
            </a:lvl5pPr>
            <a:lvl6pPr>
              <a:defRPr sz="7300"/>
            </a:lvl6pPr>
            <a:lvl7pPr>
              <a:defRPr sz="7300"/>
            </a:lvl7pPr>
            <a:lvl8pPr>
              <a:defRPr sz="7300"/>
            </a:lvl8pPr>
            <a:lvl9pPr>
              <a:defRPr sz="73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5605700" y="44105512"/>
            <a:ext cx="40590075" cy="124748925"/>
          </a:xfrm>
        </p:spPr>
        <p:txBody>
          <a:bodyPr/>
          <a:lstStyle>
            <a:lvl1pPr>
              <a:defRPr sz="11300"/>
            </a:lvl1pPr>
            <a:lvl2pPr>
              <a:defRPr sz="9700"/>
            </a:lvl2pPr>
            <a:lvl3pPr>
              <a:defRPr sz="8100"/>
            </a:lvl3pPr>
            <a:lvl4pPr>
              <a:defRPr sz="7300"/>
            </a:lvl4pPr>
            <a:lvl5pPr>
              <a:defRPr sz="7300"/>
            </a:lvl5pPr>
            <a:lvl6pPr>
              <a:defRPr sz="7300"/>
            </a:lvl6pPr>
            <a:lvl7pPr>
              <a:defRPr sz="7300"/>
            </a:lvl7pPr>
            <a:lvl8pPr>
              <a:defRPr sz="7300"/>
            </a:lvl8pPr>
            <a:lvl9pPr>
              <a:defRPr sz="73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E4CD339C-1D64-4E6D-924E-1CF22E951FB8}" type="datetimeFigureOut">
              <a:rPr lang="fr-FR" smtClean="0"/>
              <a:pPr/>
              <a:t>04/10/2022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05D52A0-4753-4B65-8E0A-B7CBEEEECFEE}"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1440180" y="1441849"/>
            <a:ext cx="25923240" cy="6000750"/>
          </a:xfr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1440180" y="8059343"/>
            <a:ext cx="12726592" cy="3358751"/>
          </a:xfrm>
        </p:spPr>
        <p:txBody>
          <a:bodyPr anchor="b"/>
          <a:lstStyle>
            <a:lvl1pPr marL="0" indent="0">
              <a:buNone/>
              <a:defRPr sz="9700" b="1"/>
            </a:lvl1pPr>
            <a:lvl2pPr marL="1851660" indent="0">
              <a:buNone/>
              <a:defRPr sz="8100" b="1"/>
            </a:lvl2pPr>
            <a:lvl3pPr marL="3703320" indent="0">
              <a:buNone/>
              <a:defRPr sz="7300" b="1"/>
            </a:lvl3pPr>
            <a:lvl4pPr marL="5554980" indent="0">
              <a:buNone/>
              <a:defRPr sz="6500" b="1"/>
            </a:lvl4pPr>
            <a:lvl5pPr marL="7406640" indent="0">
              <a:buNone/>
              <a:defRPr sz="6500" b="1"/>
            </a:lvl5pPr>
            <a:lvl6pPr marL="9258300" indent="0">
              <a:buNone/>
              <a:defRPr sz="6500" b="1"/>
            </a:lvl6pPr>
            <a:lvl7pPr marL="11109960" indent="0">
              <a:buNone/>
              <a:defRPr sz="6500" b="1"/>
            </a:lvl7pPr>
            <a:lvl8pPr marL="12961620" indent="0">
              <a:buNone/>
              <a:defRPr sz="6500" b="1"/>
            </a:lvl8pPr>
            <a:lvl9pPr marL="14813280" indent="0">
              <a:buNone/>
              <a:defRPr sz="6500" b="1"/>
            </a:lvl9pPr>
          </a:lstStyle>
          <a:p>
            <a:pPr lvl="0"/>
            <a:r>
              <a:rPr lang="fr-FR"/>
              <a:t>Cliquez pour modifier les styles du texte du masque</a:t>
            </a:r>
          </a:p>
        </p:txBody>
      </p:sp>
      <p:sp>
        <p:nvSpPr>
          <p:cNvPr id="4" name="Espace réservé du contenu 3"/>
          <p:cNvSpPr>
            <a:spLocks noGrp="1"/>
          </p:cNvSpPr>
          <p:nvPr>
            <p:ph sz="half" idx="2"/>
          </p:nvPr>
        </p:nvSpPr>
        <p:spPr>
          <a:xfrm>
            <a:off x="1440180" y="11418094"/>
            <a:ext cx="12726592" cy="20744262"/>
          </a:xfrm>
        </p:spPr>
        <p:txBody>
          <a:bodyPr/>
          <a:lstStyle>
            <a:lvl1pPr>
              <a:defRPr sz="9700"/>
            </a:lvl1pPr>
            <a:lvl2pPr>
              <a:defRPr sz="8100"/>
            </a:lvl2pPr>
            <a:lvl3pPr>
              <a:defRPr sz="7300"/>
            </a:lvl3pPr>
            <a:lvl4pPr>
              <a:defRPr sz="6500"/>
            </a:lvl4pPr>
            <a:lvl5pPr>
              <a:defRPr sz="6500"/>
            </a:lvl5pPr>
            <a:lvl6pPr>
              <a:defRPr sz="6500"/>
            </a:lvl6pPr>
            <a:lvl7pPr>
              <a:defRPr sz="6500"/>
            </a:lvl7pPr>
            <a:lvl8pPr>
              <a:defRPr sz="6500"/>
            </a:lvl8pPr>
            <a:lvl9pPr>
              <a:defRPr sz="6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14631830" y="8059343"/>
            <a:ext cx="12731591" cy="3358751"/>
          </a:xfrm>
        </p:spPr>
        <p:txBody>
          <a:bodyPr anchor="b"/>
          <a:lstStyle>
            <a:lvl1pPr marL="0" indent="0">
              <a:buNone/>
              <a:defRPr sz="9700" b="1"/>
            </a:lvl1pPr>
            <a:lvl2pPr marL="1851660" indent="0">
              <a:buNone/>
              <a:defRPr sz="8100" b="1"/>
            </a:lvl2pPr>
            <a:lvl3pPr marL="3703320" indent="0">
              <a:buNone/>
              <a:defRPr sz="7300" b="1"/>
            </a:lvl3pPr>
            <a:lvl4pPr marL="5554980" indent="0">
              <a:buNone/>
              <a:defRPr sz="6500" b="1"/>
            </a:lvl4pPr>
            <a:lvl5pPr marL="7406640" indent="0">
              <a:buNone/>
              <a:defRPr sz="6500" b="1"/>
            </a:lvl5pPr>
            <a:lvl6pPr marL="9258300" indent="0">
              <a:buNone/>
              <a:defRPr sz="6500" b="1"/>
            </a:lvl6pPr>
            <a:lvl7pPr marL="11109960" indent="0">
              <a:buNone/>
              <a:defRPr sz="6500" b="1"/>
            </a:lvl7pPr>
            <a:lvl8pPr marL="12961620" indent="0">
              <a:buNone/>
              <a:defRPr sz="6500" b="1"/>
            </a:lvl8pPr>
            <a:lvl9pPr marL="14813280" indent="0">
              <a:buNone/>
              <a:defRPr sz="6500" b="1"/>
            </a:lvl9pPr>
          </a:lstStyle>
          <a:p>
            <a:pPr lvl="0"/>
            <a:r>
              <a:rPr lang="fr-FR"/>
              <a:t>Cliquez pour modifier les styles du texte du masque</a:t>
            </a:r>
          </a:p>
        </p:txBody>
      </p:sp>
      <p:sp>
        <p:nvSpPr>
          <p:cNvPr id="6" name="Espace réservé du contenu 5"/>
          <p:cNvSpPr>
            <a:spLocks noGrp="1"/>
          </p:cNvSpPr>
          <p:nvPr>
            <p:ph sz="quarter" idx="4"/>
          </p:nvPr>
        </p:nvSpPr>
        <p:spPr>
          <a:xfrm>
            <a:off x="14631830" y="11418094"/>
            <a:ext cx="12731591" cy="20744262"/>
          </a:xfrm>
        </p:spPr>
        <p:txBody>
          <a:bodyPr/>
          <a:lstStyle>
            <a:lvl1pPr>
              <a:defRPr sz="9700"/>
            </a:lvl1pPr>
            <a:lvl2pPr>
              <a:defRPr sz="8100"/>
            </a:lvl2pPr>
            <a:lvl3pPr>
              <a:defRPr sz="7300"/>
            </a:lvl3pPr>
            <a:lvl4pPr>
              <a:defRPr sz="6500"/>
            </a:lvl4pPr>
            <a:lvl5pPr>
              <a:defRPr sz="6500"/>
            </a:lvl5pPr>
            <a:lvl6pPr>
              <a:defRPr sz="6500"/>
            </a:lvl6pPr>
            <a:lvl7pPr>
              <a:defRPr sz="6500"/>
            </a:lvl7pPr>
            <a:lvl8pPr>
              <a:defRPr sz="6500"/>
            </a:lvl8pPr>
            <a:lvl9pPr>
              <a:defRPr sz="6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E4CD339C-1D64-4E6D-924E-1CF22E951FB8}" type="datetimeFigureOut">
              <a:rPr lang="fr-FR" smtClean="0"/>
              <a:pPr/>
              <a:t>04/10/2022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05D52A0-4753-4B65-8E0A-B7CBEEEECFEE}"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E4CD339C-1D64-4E6D-924E-1CF22E951FB8}" type="datetimeFigureOut">
              <a:rPr lang="fr-FR" smtClean="0"/>
              <a:pPr/>
              <a:t>04/10/2022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05D52A0-4753-4B65-8E0A-B7CBEEEECFE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4CD339C-1D64-4E6D-924E-1CF22E951FB8}" type="datetimeFigureOut">
              <a:rPr lang="fr-FR" smtClean="0"/>
              <a:pPr/>
              <a:t>04/10/2022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05D52A0-4753-4B65-8E0A-B7CBEEEECFE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40182" y="1433512"/>
            <a:ext cx="9476186" cy="6100763"/>
          </a:xfrm>
        </p:spPr>
        <p:txBody>
          <a:bodyPr anchor="b"/>
          <a:lstStyle>
            <a:lvl1pPr algn="l">
              <a:defRPr sz="8100" b="1"/>
            </a:lvl1pPr>
          </a:lstStyle>
          <a:p>
            <a:r>
              <a:rPr lang="fr-FR"/>
              <a:t>Cliquez pour modifier le style du titre</a:t>
            </a:r>
          </a:p>
        </p:txBody>
      </p:sp>
      <p:sp>
        <p:nvSpPr>
          <p:cNvPr id="3" name="Espace réservé du contenu 2"/>
          <p:cNvSpPr>
            <a:spLocks noGrp="1"/>
          </p:cNvSpPr>
          <p:nvPr>
            <p:ph idx="1"/>
          </p:nvPr>
        </p:nvSpPr>
        <p:spPr>
          <a:xfrm>
            <a:off x="11261407" y="1433515"/>
            <a:ext cx="16102013" cy="30728843"/>
          </a:xfrm>
        </p:spPr>
        <p:txBody>
          <a:bodyPr/>
          <a:lstStyle>
            <a:lvl1pPr>
              <a:defRPr sz="13000"/>
            </a:lvl1pPr>
            <a:lvl2pPr>
              <a:defRPr sz="11300"/>
            </a:lvl2pPr>
            <a:lvl3pPr>
              <a:defRPr sz="9700"/>
            </a:lvl3pPr>
            <a:lvl4pPr>
              <a:defRPr sz="8100"/>
            </a:lvl4pPr>
            <a:lvl5pPr>
              <a:defRPr sz="8100"/>
            </a:lvl5pPr>
            <a:lvl6pPr>
              <a:defRPr sz="8100"/>
            </a:lvl6pPr>
            <a:lvl7pPr>
              <a:defRPr sz="8100"/>
            </a:lvl7pPr>
            <a:lvl8pPr>
              <a:defRPr sz="8100"/>
            </a:lvl8pPr>
            <a:lvl9pPr>
              <a:defRPr sz="81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1440182" y="7534278"/>
            <a:ext cx="9476186" cy="24628081"/>
          </a:xfrm>
        </p:spPr>
        <p:txBody>
          <a:bodyPr/>
          <a:lstStyle>
            <a:lvl1pPr marL="0" indent="0">
              <a:buNone/>
              <a:defRPr sz="5700"/>
            </a:lvl1pPr>
            <a:lvl2pPr marL="1851660" indent="0">
              <a:buNone/>
              <a:defRPr sz="4900"/>
            </a:lvl2pPr>
            <a:lvl3pPr marL="3703320" indent="0">
              <a:buNone/>
              <a:defRPr sz="4100"/>
            </a:lvl3pPr>
            <a:lvl4pPr marL="5554980" indent="0">
              <a:buNone/>
              <a:defRPr sz="3600"/>
            </a:lvl4pPr>
            <a:lvl5pPr marL="7406640" indent="0">
              <a:buNone/>
              <a:defRPr sz="3600"/>
            </a:lvl5pPr>
            <a:lvl6pPr marL="9258300" indent="0">
              <a:buNone/>
              <a:defRPr sz="3600"/>
            </a:lvl6pPr>
            <a:lvl7pPr marL="11109960" indent="0">
              <a:buNone/>
              <a:defRPr sz="3600"/>
            </a:lvl7pPr>
            <a:lvl8pPr marL="12961620" indent="0">
              <a:buNone/>
              <a:defRPr sz="3600"/>
            </a:lvl8pPr>
            <a:lvl9pPr marL="14813280" indent="0">
              <a:buNone/>
              <a:defRPr sz="36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E4CD339C-1D64-4E6D-924E-1CF22E951FB8}" type="datetimeFigureOut">
              <a:rPr lang="fr-FR" smtClean="0"/>
              <a:pPr/>
              <a:t>04/10/2022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05D52A0-4753-4B65-8E0A-B7CBEEEECFEE}"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645707" y="25203150"/>
            <a:ext cx="17282160" cy="2975375"/>
          </a:xfrm>
        </p:spPr>
        <p:txBody>
          <a:bodyPr anchor="b"/>
          <a:lstStyle>
            <a:lvl1pPr algn="l">
              <a:defRPr sz="8100" b="1"/>
            </a:lvl1pPr>
          </a:lstStyle>
          <a:p>
            <a:r>
              <a:rPr lang="fr-FR"/>
              <a:t>Cliquez pour modifier le style du titre</a:t>
            </a:r>
          </a:p>
        </p:txBody>
      </p:sp>
      <p:sp>
        <p:nvSpPr>
          <p:cNvPr id="3" name="Espace réservé pour une image  2"/>
          <p:cNvSpPr>
            <a:spLocks noGrp="1"/>
          </p:cNvSpPr>
          <p:nvPr>
            <p:ph type="pic" idx="1"/>
          </p:nvPr>
        </p:nvSpPr>
        <p:spPr>
          <a:xfrm>
            <a:off x="5645707" y="3217069"/>
            <a:ext cx="17282160" cy="21602700"/>
          </a:xfrm>
        </p:spPr>
        <p:txBody>
          <a:bodyPr/>
          <a:lstStyle>
            <a:lvl1pPr marL="0" indent="0">
              <a:buNone/>
              <a:defRPr sz="13000"/>
            </a:lvl1pPr>
            <a:lvl2pPr marL="1851660" indent="0">
              <a:buNone/>
              <a:defRPr sz="11300"/>
            </a:lvl2pPr>
            <a:lvl3pPr marL="3703320" indent="0">
              <a:buNone/>
              <a:defRPr sz="9700"/>
            </a:lvl3pPr>
            <a:lvl4pPr marL="5554980" indent="0">
              <a:buNone/>
              <a:defRPr sz="8100"/>
            </a:lvl4pPr>
            <a:lvl5pPr marL="7406640" indent="0">
              <a:buNone/>
              <a:defRPr sz="8100"/>
            </a:lvl5pPr>
            <a:lvl6pPr marL="9258300" indent="0">
              <a:buNone/>
              <a:defRPr sz="8100"/>
            </a:lvl6pPr>
            <a:lvl7pPr marL="11109960" indent="0">
              <a:buNone/>
              <a:defRPr sz="8100"/>
            </a:lvl7pPr>
            <a:lvl8pPr marL="12961620" indent="0">
              <a:buNone/>
              <a:defRPr sz="8100"/>
            </a:lvl8pPr>
            <a:lvl9pPr marL="14813280" indent="0">
              <a:buNone/>
              <a:defRPr sz="8100"/>
            </a:lvl9pPr>
          </a:lstStyle>
          <a:p>
            <a:endParaRPr lang="fr-FR"/>
          </a:p>
        </p:txBody>
      </p:sp>
      <p:sp>
        <p:nvSpPr>
          <p:cNvPr id="4" name="Espace réservé du texte 3"/>
          <p:cNvSpPr>
            <a:spLocks noGrp="1"/>
          </p:cNvSpPr>
          <p:nvPr>
            <p:ph type="body" sz="half" idx="2"/>
          </p:nvPr>
        </p:nvSpPr>
        <p:spPr>
          <a:xfrm>
            <a:off x="5645707" y="28178524"/>
            <a:ext cx="17282160" cy="4225526"/>
          </a:xfrm>
        </p:spPr>
        <p:txBody>
          <a:bodyPr/>
          <a:lstStyle>
            <a:lvl1pPr marL="0" indent="0">
              <a:buNone/>
              <a:defRPr sz="5700"/>
            </a:lvl1pPr>
            <a:lvl2pPr marL="1851660" indent="0">
              <a:buNone/>
              <a:defRPr sz="4900"/>
            </a:lvl2pPr>
            <a:lvl3pPr marL="3703320" indent="0">
              <a:buNone/>
              <a:defRPr sz="4100"/>
            </a:lvl3pPr>
            <a:lvl4pPr marL="5554980" indent="0">
              <a:buNone/>
              <a:defRPr sz="3600"/>
            </a:lvl4pPr>
            <a:lvl5pPr marL="7406640" indent="0">
              <a:buNone/>
              <a:defRPr sz="3600"/>
            </a:lvl5pPr>
            <a:lvl6pPr marL="9258300" indent="0">
              <a:buNone/>
              <a:defRPr sz="3600"/>
            </a:lvl6pPr>
            <a:lvl7pPr marL="11109960" indent="0">
              <a:buNone/>
              <a:defRPr sz="3600"/>
            </a:lvl7pPr>
            <a:lvl8pPr marL="12961620" indent="0">
              <a:buNone/>
              <a:defRPr sz="3600"/>
            </a:lvl8pPr>
            <a:lvl9pPr marL="14813280" indent="0">
              <a:buNone/>
              <a:defRPr sz="36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E4CD339C-1D64-4E6D-924E-1CF22E951FB8}" type="datetimeFigureOut">
              <a:rPr lang="fr-FR" smtClean="0"/>
              <a:pPr/>
              <a:t>04/10/2022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05D52A0-4753-4B65-8E0A-B7CBEEEECFEE}"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440180" y="1441849"/>
            <a:ext cx="25923240" cy="6000750"/>
          </a:xfrm>
          <a:prstGeom prst="rect">
            <a:avLst/>
          </a:prstGeom>
        </p:spPr>
        <p:txBody>
          <a:bodyPr vert="horz" lIns="370332" tIns="185166" rIns="370332" bIns="185166" rtlCol="0" anchor="ctr">
            <a:normAutofit/>
          </a:bodyPr>
          <a:lstStyle/>
          <a:p>
            <a:r>
              <a:rPr lang="fr-FR"/>
              <a:t>Cliquez pour modifier le style du titre</a:t>
            </a:r>
          </a:p>
        </p:txBody>
      </p:sp>
      <p:sp>
        <p:nvSpPr>
          <p:cNvPr id="3" name="Espace réservé du texte 2"/>
          <p:cNvSpPr>
            <a:spLocks noGrp="1"/>
          </p:cNvSpPr>
          <p:nvPr>
            <p:ph type="body" idx="1"/>
          </p:nvPr>
        </p:nvSpPr>
        <p:spPr>
          <a:xfrm>
            <a:off x="1440180" y="8401053"/>
            <a:ext cx="25923240" cy="23761306"/>
          </a:xfrm>
          <a:prstGeom prst="rect">
            <a:avLst/>
          </a:prstGeom>
        </p:spPr>
        <p:txBody>
          <a:bodyPr vert="horz" lIns="370332" tIns="185166" rIns="370332" bIns="185166"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1440180" y="33370840"/>
            <a:ext cx="6720840" cy="1916906"/>
          </a:xfrm>
          <a:prstGeom prst="rect">
            <a:avLst/>
          </a:prstGeom>
        </p:spPr>
        <p:txBody>
          <a:bodyPr vert="horz" lIns="370332" tIns="185166" rIns="370332" bIns="185166" rtlCol="0" anchor="ctr"/>
          <a:lstStyle>
            <a:lvl1pPr algn="l">
              <a:defRPr sz="4900">
                <a:solidFill>
                  <a:schemeClr val="tx1">
                    <a:tint val="75000"/>
                  </a:schemeClr>
                </a:solidFill>
              </a:defRPr>
            </a:lvl1pPr>
          </a:lstStyle>
          <a:p>
            <a:fld id="{E4CD339C-1D64-4E6D-924E-1CF22E951FB8}" type="datetimeFigureOut">
              <a:rPr lang="fr-FR" smtClean="0"/>
              <a:pPr/>
              <a:t>04/10/2022</a:t>
            </a:fld>
            <a:endParaRPr lang="fr-FR"/>
          </a:p>
        </p:txBody>
      </p:sp>
      <p:sp>
        <p:nvSpPr>
          <p:cNvPr id="5" name="Espace réservé du pied de page 4"/>
          <p:cNvSpPr>
            <a:spLocks noGrp="1"/>
          </p:cNvSpPr>
          <p:nvPr>
            <p:ph type="ftr" sz="quarter" idx="3"/>
          </p:nvPr>
        </p:nvSpPr>
        <p:spPr>
          <a:xfrm>
            <a:off x="9841230" y="33370840"/>
            <a:ext cx="9121140" cy="1916906"/>
          </a:xfrm>
          <a:prstGeom prst="rect">
            <a:avLst/>
          </a:prstGeom>
        </p:spPr>
        <p:txBody>
          <a:bodyPr vert="horz" lIns="370332" tIns="185166" rIns="370332" bIns="185166" rtlCol="0" anchor="ctr"/>
          <a:lstStyle>
            <a:lvl1pPr algn="ctr">
              <a:defRPr sz="49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20642580" y="33370840"/>
            <a:ext cx="6720840" cy="1916906"/>
          </a:xfrm>
          <a:prstGeom prst="rect">
            <a:avLst/>
          </a:prstGeom>
        </p:spPr>
        <p:txBody>
          <a:bodyPr vert="horz" lIns="370332" tIns="185166" rIns="370332" bIns="185166" rtlCol="0" anchor="ctr"/>
          <a:lstStyle>
            <a:lvl1pPr algn="r">
              <a:defRPr sz="4900">
                <a:solidFill>
                  <a:schemeClr val="tx1">
                    <a:tint val="75000"/>
                  </a:schemeClr>
                </a:solidFill>
              </a:defRPr>
            </a:lvl1pPr>
          </a:lstStyle>
          <a:p>
            <a:fld id="{305D52A0-4753-4B65-8E0A-B7CBEEEECFEE}"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703320" rtl="0" eaLnBrk="1" latinLnBrk="0" hangingPunct="1">
        <a:spcBef>
          <a:spcPct val="0"/>
        </a:spcBef>
        <a:buNone/>
        <a:defRPr sz="17800" kern="1200">
          <a:solidFill>
            <a:schemeClr val="tx1"/>
          </a:solidFill>
          <a:latin typeface="+mj-lt"/>
          <a:ea typeface="+mj-ea"/>
          <a:cs typeface="+mj-cs"/>
        </a:defRPr>
      </a:lvl1pPr>
    </p:titleStyle>
    <p:bodyStyle>
      <a:lvl1pPr marL="1388745" indent="-1388745" algn="l" defTabSz="3703320" rtl="0" eaLnBrk="1" latinLnBrk="0" hangingPunct="1">
        <a:spcBef>
          <a:spcPct val="20000"/>
        </a:spcBef>
        <a:buFont typeface="Arial" pitchFamily="34" charset="0"/>
        <a:buChar char="•"/>
        <a:defRPr sz="13000" kern="1200">
          <a:solidFill>
            <a:schemeClr val="tx1"/>
          </a:solidFill>
          <a:latin typeface="+mn-lt"/>
          <a:ea typeface="+mn-ea"/>
          <a:cs typeface="+mn-cs"/>
        </a:defRPr>
      </a:lvl1pPr>
      <a:lvl2pPr marL="3008948" indent="-1157288" algn="l" defTabSz="3703320" rtl="0" eaLnBrk="1" latinLnBrk="0" hangingPunct="1">
        <a:spcBef>
          <a:spcPct val="20000"/>
        </a:spcBef>
        <a:buFont typeface="Arial" pitchFamily="34" charset="0"/>
        <a:buChar char="–"/>
        <a:defRPr sz="11300" kern="1200">
          <a:solidFill>
            <a:schemeClr val="tx1"/>
          </a:solidFill>
          <a:latin typeface="+mn-lt"/>
          <a:ea typeface="+mn-ea"/>
          <a:cs typeface="+mn-cs"/>
        </a:defRPr>
      </a:lvl2pPr>
      <a:lvl3pPr marL="4629150" indent="-925830" algn="l" defTabSz="3703320" rtl="0" eaLnBrk="1" latinLnBrk="0" hangingPunct="1">
        <a:spcBef>
          <a:spcPct val="20000"/>
        </a:spcBef>
        <a:buFont typeface="Arial" pitchFamily="34" charset="0"/>
        <a:buChar char="•"/>
        <a:defRPr sz="9700" kern="1200">
          <a:solidFill>
            <a:schemeClr val="tx1"/>
          </a:solidFill>
          <a:latin typeface="+mn-lt"/>
          <a:ea typeface="+mn-ea"/>
          <a:cs typeface="+mn-cs"/>
        </a:defRPr>
      </a:lvl3pPr>
      <a:lvl4pPr marL="6480810" indent="-925830" algn="l" defTabSz="3703320" rtl="0" eaLnBrk="1" latinLnBrk="0" hangingPunct="1">
        <a:spcBef>
          <a:spcPct val="20000"/>
        </a:spcBef>
        <a:buFont typeface="Arial" pitchFamily="34" charset="0"/>
        <a:buChar char="–"/>
        <a:defRPr sz="8100" kern="1200">
          <a:solidFill>
            <a:schemeClr val="tx1"/>
          </a:solidFill>
          <a:latin typeface="+mn-lt"/>
          <a:ea typeface="+mn-ea"/>
          <a:cs typeface="+mn-cs"/>
        </a:defRPr>
      </a:lvl4pPr>
      <a:lvl5pPr marL="8332470" indent="-925830" algn="l" defTabSz="3703320" rtl="0" eaLnBrk="1" latinLnBrk="0" hangingPunct="1">
        <a:spcBef>
          <a:spcPct val="20000"/>
        </a:spcBef>
        <a:buFont typeface="Arial" pitchFamily="34" charset="0"/>
        <a:buChar char="»"/>
        <a:defRPr sz="8100" kern="1200">
          <a:solidFill>
            <a:schemeClr val="tx1"/>
          </a:solidFill>
          <a:latin typeface="+mn-lt"/>
          <a:ea typeface="+mn-ea"/>
          <a:cs typeface="+mn-cs"/>
        </a:defRPr>
      </a:lvl5pPr>
      <a:lvl6pPr marL="10184130" indent="-925830" algn="l" defTabSz="3703320" rtl="0" eaLnBrk="1" latinLnBrk="0" hangingPunct="1">
        <a:spcBef>
          <a:spcPct val="20000"/>
        </a:spcBef>
        <a:buFont typeface="Arial" pitchFamily="34" charset="0"/>
        <a:buChar char="•"/>
        <a:defRPr sz="8100" kern="1200">
          <a:solidFill>
            <a:schemeClr val="tx1"/>
          </a:solidFill>
          <a:latin typeface="+mn-lt"/>
          <a:ea typeface="+mn-ea"/>
          <a:cs typeface="+mn-cs"/>
        </a:defRPr>
      </a:lvl6pPr>
      <a:lvl7pPr marL="12035790" indent="-925830" algn="l" defTabSz="3703320" rtl="0" eaLnBrk="1" latinLnBrk="0" hangingPunct="1">
        <a:spcBef>
          <a:spcPct val="20000"/>
        </a:spcBef>
        <a:buFont typeface="Arial" pitchFamily="34" charset="0"/>
        <a:buChar char="•"/>
        <a:defRPr sz="8100" kern="1200">
          <a:solidFill>
            <a:schemeClr val="tx1"/>
          </a:solidFill>
          <a:latin typeface="+mn-lt"/>
          <a:ea typeface="+mn-ea"/>
          <a:cs typeface="+mn-cs"/>
        </a:defRPr>
      </a:lvl7pPr>
      <a:lvl8pPr marL="13887450" indent="-925830" algn="l" defTabSz="3703320" rtl="0" eaLnBrk="1" latinLnBrk="0" hangingPunct="1">
        <a:spcBef>
          <a:spcPct val="20000"/>
        </a:spcBef>
        <a:buFont typeface="Arial" pitchFamily="34" charset="0"/>
        <a:buChar char="•"/>
        <a:defRPr sz="8100" kern="1200">
          <a:solidFill>
            <a:schemeClr val="tx1"/>
          </a:solidFill>
          <a:latin typeface="+mn-lt"/>
          <a:ea typeface="+mn-ea"/>
          <a:cs typeface="+mn-cs"/>
        </a:defRPr>
      </a:lvl8pPr>
      <a:lvl9pPr marL="15739110" indent="-925830" algn="l" defTabSz="3703320" rtl="0" eaLnBrk="1" latinLnBrk="0" hangingPunct="1">
        <a:spcBef>
          <a:spcPct val="20000"/>
        </a:spcBef>
        <a:buFont typeface="Arial" pitchFamily="34" charset="0"/>
        <a:buChar char="•"/>
        <a:defRPr sz="8100" kern="1200">
          <a:solidFill>
            <a:schemeClr val="tx1"/>
          </a:solidFill>
          <a:latin typeface="+mn-lt"/>
          <a:ea typeface="+mn-ea"/>
          <a:cs typeface="+mn-cs"/>
        </a:defRPr>
      </a:lvl9pPr>
    </p:bodyStyle>
    <p:otherStyle>
      <a:defPPr>
        <a:defRPr lang="fr-FR"/>
      </a:defPPr>
      <a:lvl1pPr marL="0" algn="l" defTabSz="3703320" rtl="0" eaLnBrk="1" latinLnBrk="0" hangingPunct="1">
        <a:defRPr sz="7300" kern="1200">
          <a:solidFill>
            <a:schemeClr val="tx1"/>
          </a:solidFill>
          <a:latin typeface="+mn-lt"/>
          <a:ea typeface="+mn-ea"/>
          <a:cs typeface="+mn-cs"/>
        </a:defRPr>
      </a:lvl1pPr>
      <a:lvl2pPr marL="1851660" algn="l" defTabSz="3703320" rtl="0" eaLnBrk="1" latinLnBrk="0" hangingPunct="1">
        <a:defRPr sz="7300" kern="1200">
          <a:solidFill>
            <a:schemeClr val="tx1"/>
          </a:solidFill>
          <a:latin typeface="+mn-lt"/>
          <a:ea typeface="+mn-ea"/>
          <a:cs typeface="+mn-cs"/>
        </a:defRPr>
      </a:lvl2pPr>
      <a:lvl3pPr marL="3703320" algn="l" defTabSz="3703320" rtl="0" eaLnBrk="1" latinLnBrk="0" hangingPunct="1">
        <a:defRPr sz="7300" kern="1200">
          <a:solidFill>
            <a:schemeClr val="tx1"/>
          </a:solidFill>
          <a:latin typeface="+mn-lt"/>
          <a:ea typeface="+mn-ea"/>
          <a:cs typeface="+mn-cs"/>
        </a:defRPr>
      </a:lvl3pPr>
      <a:lvl4pPr marL="5554980" algn="l" defTabSz="3703320" rtl="0" eaLnBrk="1" latinLnBrk="0" hangingPunct="1">
        <a:defRPr sz="7300" kern="1200">
          <a:solidFill>
            <a:schemeClr val="tx1"/>
          </a:solidFill>
          <a:latin typeface="+mn-lt"/>
          <a:ea typeface="+mn-ea"/>
          <a:cs typeface="+mn-cs"/>
        </a:defRPr>
      </a:lvl4pPr>
      <a:lvl5pPr marL="7406640" algn="l" defTabSz="3703320" rtl="0" eaLnBrk="1" latinLnBrk="0" hangingPunct="1">
        <a:defRPr sz="7300" kern="1200">
          <a:solidFill>
            <a:schemeClr val="tx1"/>
          </a:solidFill>
          <a:latin typeface="+mn-lt"/>
          <a:ea typeface="+mn-ea"/>
          <a:cs typeface="+mn-cs"/>
        </a:defRPr>
      </a:lvl5pPr>
      <a:lvl6pPr marL="9258300" algn="l" defTabSz="3703320" rtl="0" eaLnBrk="1" latinLnBrk="0" hangingPunct="1">
        <a:defRPr sz="7300" kern="1200">
          <a:solidFill>
            <a:schemeClr val="tx1"/>
          </a:solidFill>
          <a:latin typeface="+mn-lt"/>
          <a:ea typeface="+mn-ea"/>
          <a:cs typeface="+mn-cs"/>
        </a:defRPr>
      </a:lvl6pPr>
      <a:lvl7pPr marL="11109960" algn="l" defTabSz="3703320" rtl="0" eaLnBrk="1" latinLnBrk="0" hangingPunct="1">
        <a:defRPr sz="7300" kern="1200">
          <a:solidFill>
            <a:schemeClr val="tx1"/>
          </a:solidFill>
          <a:latin typeface="+mn-lt"/>
          <a:ea typeface="+mn-ea"/>
          <a:cs typeface="+mn-cs"/>
        </a:defRPr>
      </a:lvl7pPr>
      <a:lvl8pPr marL="12961620" algn="l" defTabSz="3703320" rtl="0" eaLnBrk="1" latinLnBrk="0" hangingPunct="1">
        <a:defRPr sz="7300" kern="1200">
          <a:solidFill>
            <a:schemeClr val="tx1"/>
          </a:solidFill>
          <a:latin typeface="+mn-lt"/>
          <a:ea typeface="+mn-ea"/>
          <a:cs typeface="+mn-cs"/>
        </a:defRPr>
      </a:lvl8pPr>
      <a:lvl9pPr marL="14813280" algn="l" defTabSz="3703320" rtl="0" eaLnBrk="1" latinLnBrk="0" hangingPunct="1">
        <a:defRPr sz="7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Image 27" descr="MODIF1.jpg"/>
          <p:cNvPicPr>
            <a:picLocks noChangeAspect="1"/>
          </p:cNvPicPr>
          <p:nvPr/>
        </p:nvPicPr>
        <p:blipFill>
          <a:blip r:embed="rId3" cstate="print"/>
          <a:stretch>
            <a:fillRect/>
          </a:stretch>
        </p:blipFill>
        <p:spPr>
          <a:xfrm>
            <a:off x="0" y="0"/>
            <a:ext cx="28803600" cy="6072104"/>
          </a:xfrm>
          <a:prstGeom prst="rect">
            <a:avLst/>
          </a:prstGeom>
        </p:spPr>
      </p:pic>
      <p:sp>
        <p:nvSpPr>
          <p:cNvPr id="2" name="Rectangle à coins arrondis 1"/>
          <p:cNvSpPr/>
          <p:nvPr/>
        </p:nvSpPr>
        <p:spPr>
          <a:xfrm>
            <a:off x="162566" y="6251078"/>
            <a:ext cx="28390800" cy="3614268"/>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fr-FR" sz="3200" b="1" cap="all" dirty="0" smtClean="0">
                <a:latin typeface="Times New Roman" pitchFamily="18" charset="0"/>
                <a:cs typeface="Times New Roman" pitchFamily="18" charset="0"/>
              </a:rPr>
              <a:t>Abstract</a:t>
            </a:r>
          </a:p>
          <a:p>
            <a:pPr algn="just"/>
            <a:r>
              <a:rPr lang="en-US" sz="2800" dirty="0" smtClean="0">
                <a:solidFill>
                  <a:srgbClr val="000000"/>
                </a:solidFill>
                <a:latin typeface="Times New Roman" pitchFamily="18" charset="0"/>
              </a:rPr>
              <a:t>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a:t>
            </a:r>
            <a:endParaRPr lang="fr-FR" sz="2800" dirty="0" smtClean="0">
              <a:latin typeface="Times New Roman" pitchFamily="18" charset="0"/>
              <a:cs typeface="Times New Roman" pitchFamily="18" charset="0"/>
            </a:endParaRPr>
          </a:p>
          <a:p>
            <a:pPr algn="just"/>
            <a:r>
              <a:rPr lang="en-US" sz="2800" b="1" dirty="0" smtClean="0">
                <a:latin typeface="Times New Roman"/>
                <a:ea typeface="Times New Roman"/>
              </a:rPr>
              <a:t>Key Words </a:t>
            </a:r>
            <a:r>
              <a:rPr lang="fr-FR" sz="2800" dirty="0" smtClean="0">
                <a:latin typeface="Times New Roman" pitchFamily="18" charset="0"/>
                <a:cs typeface="Times New Roman" pitchFamily="18" charset="0"/>
              </a:rPr>
              <a:t>: (Times New Roman, 28pt)</a:t>
            </a:r>
          </a:p>
          <a:p>
            <a:pPr algn="just"/>
            <a:endParaRPr lang="fr-FR" sz="2800" dirty="0">
              <a:latin typeface="Times New Roman" panose="02020603050405020304" pitchFamily="18" charset="0"/>
              <a:cs typeface="Times New Roman" panose="02020603050405020304" pitchFamily="18" charset="0"/>
            </a:endParaRPr>
          </a:p>
        </p:txBody>
      </p:sp>
      <p:sp>
        <p:nvSpPr>
          <p:cNvPr id="4" name="Rectangle à coins arrondis 3"/>
          <p:cNvSpPr/>
          <p:nvPr/>
        </p:nvSpPr>
        <p:spPr>
          <a:xfrm>
            <a:off x="257076" y="10001194"/>
            <a:ext cx="14130190" cy="628654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lnSpc>
                <a:spcPct val="150000"/>
              </a:lnSpc>
            </a:pPr>
            <a:endParaRPr lang="en-US" sz="3200" b="1" dirty="0" smtClean="0">
              <a:latin typeface="Times New Roman" pitchFamily="18" charset="0"/>
              <a:cs typeface="Times New Roman" pitchFamily="18" charset="0"/>
            </a:endParaRPr>
          </a:p>
          <a:p>
            <a:pPr algn="just"/>
            <a:r>
              <a:rPr lang="en-US" sz="3200" b="1" dirty="0" smtClean="0">
                <a:latin typeface="Times New Roman" pitchFamily="18" charset="0"/>
                <a:cs typeface="Times New Roman" pitchFamily="18" charset="0"/>
              </a:rPr>
              <a:t>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a:t>
            </a:r>
          </a:p>
          <a:p>
            <a:pPr algn="just"/>
            <a:endParaRPr lang="en-US" sz="2000" b="1" dirty="0" smtClean="0">
              <a:latin typeface="Times New Roman" pitchFamily="18" charset="0"/>
              <a:cs typeface="Times New Roman" pitchFamily="18" charset="0"/>
            </a:endParaRPr>
          </a:p>
          <a:p>
            <a:pPr algn="just"/>
            <a:endParaRPr lang="fr-FR" sz="2000" dirty="0">
              <a:latin typeface="Times New Roman" pitchFamily="18" charset="0"/>
              <a:cs typeface="Times New Roman" pitchFamily="18" charset="0"/>
            </a:endParaRPr>
          </a:p>
        </p:txBody>
      </p:sp>
      <p:sp>
        <p:nvSpPr>
          <p:cNvPr id="15" name="Organigramme : Alternative 14"/>
          <p:cNvSpPr/>
          <p:nvPr/>
        </p:nvSpPr>
        <p:spPr>
          <a:xfrm>
            <a:off x="144216" y="16573490"/>
            <a:ext cx="14375941" cy="11215766"/>
          </a:xfrm>
          <a:prstGeom prst="flowChartAlternateProcess">
            <a:avLst/>
          </a:prstGeom>
        </p:spPr>
        <p:style>
          <a:lnRef idx="2">
            <a:schemeClr val="accent1"/>
          </a:lnRef>
          <a:fillRef idx="1">
            <a:schemeClr val="lt1"/>
          </a:fillRef>
          <a:effectRef idx="0">
            <a:schemeClr val="accent1"/>
          </a:effectRef>
          <a:fontRef idx="minor">
            <a:schemeClr val="dk1"/>
          </a:fontRef>
        </p:style>
        <p:txBody>
          <a:bodyPr rtlCol="0" anchor="ctr"/>
          <a:lstStyle/>
          <a:p>
            <a:pPr algn="just"/>
            <a:endParaRPr lang="fr-FR" sz="3200" dirty="0">
              <a:latin typeface="Times New Roman" panose="02020603050405020304" pitchFamily="18" charset="0"/>
              <a:cs typeface="Times New Roman" panose="02020603050405020304" pitchFamily="18" charset="0"/>
            </a:endParaRPr>
          </a:p>
        </p:txBody>
      </p:sp>
      <p:sp>
        <p:nvSpPr>
          <p:cNvPr id="54" name="Organigramme : Alternative 53"/>
          <p:cNvSpPr/>
          <p:nvPr/>
        </p:nvSpPr>
        <p:spPr>
          <a:xfrm>
            <a:off x="14687552" y="10001194"/>
            <a:ext cx="13925483" cy="17788062"/>
          </a:xfrm>
          <a:prstGeom prst="flowChartAlternateProcess">
            <a:avLst/>
          </a:prstGeom>
        </p:spPr>
        <p:style>
          <a:lnRef idx="2">
            <a:schemeClr val="accent1"/>
          </a:lnRef>
          <a:fillRef idx="1">
            <a:schemeClr val="lt1"/>
          </a:fillRef>
          <a:effectRef idx="0">
            <a:schemeClr val="accent1"/>
          </a:effectRef>
          <a:fontRef idx="minor">
            <a:schemeClr val="dk1"/>
          </a:fontRef>
        </p:style>
        <p:txBody>
          <a:bodyPr rtlCol="0" anchor="ctr"/>
          <a:lstStyle/>
          <a:p>
            <a:pPr algn="just"/>
            <a:endParaRPr lang="fr-FR" sz="3200" dirty="0">
              <a:latin typeface="Times New Roman" panose="02020603050405020304" pitchFamily="18" charset="0"/>
              <a:cs typeface="Times New Roman" panose="02020603050405020304" pitchFamily="18" charset="0"/>
            </a:endParaRPr>
          </a:p>
        </p:txBody>
      </p:sp>
      <p:sp>
        <p:nvSpPr>
          <p:cNvPr id="73" name="Organigramme : Alternative 72"/>
          <p:cNvSpPr/>
          <p:nvPr/>
        </p:nvSpPr>
        <p:spPr>
          <a:xfrm>
            <a:off x="142876" y="28217884"/>
            <a:ext cx="28260772" cy="3286148"/>
          </a:xfrm>
          <a:prstGeom prst="flowChartAlternateProcess">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fr-FR" sz="3600" b="1" cap="all" dirty="0" smtClean="0">
                <a:solidFill>
                  <a:schemeClr val="accent5">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Conclusion</a:t>
            </a:r>
          </a:p>
          <a:p>
            <a:pPr lvl="0" algn="just" defTabSz="914400" eaLnBrk="0" fontAlgn="base" hangingPunct="0">
              <a:spcBef>
                <a:spcPct val="0"/>
              </a:spcBef>
              <a:spcAft>
                <a:spcPct val="0"/>
              </a:spcAft>
              <a:defRPr/>
            </a:pPr>
            <a:r>
              <a:rPr lang="en-US" sz="3200" b="1" dirty="0" smtClean="0">
                <a:solidFill>
                  <a:srgbClr val="000000"/>
                </a:solidFill>
                <a:latin typeface="Times New Roman" pitchFamily="18" charset="0"/>
                <a:cs typeface="Times New Roman" pitchFamily="18" charset="0"/>
              </a:rPr>
              <a:t>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a:t>
            </a:r>
            <a:r>
              <a:rPr lang="en-US" sz="2800" b="1" dirty="0" smtClean="0">
                <a:solidFill>
                  <a:srgbClr val="000000"/>
                </a:solidFill>
                <a:latin typeface="Arial" charset="0"/>
              </a:rPr>
              <a:t> </a:t>
            </a:r>
          </a:p>
          <a:p>
            <a:pPr algn="just"/>
            <a:r>
              <a:rPr lang="fr-FR" sz="3600" b="1" i="1" u="sng" dirty="0" smtClean="0">
                <a:solidFill>
                  <a:schemeClr val="accent1">
                    <a:lumMod val="75000"/>
                  </a:schemeClr>
                </a:solidFill>
                <a:latin typeface="Times New Roman" pitchFamily="18" charset="0"/>
                <a:cs typeface="Times New Roman" pitchFamily="18" charset="0"/>
              </a:rPr>
              <a:t> </a:t>
            </a:r>
          </a:p>
        </p:txBody>
      </p:sp>
      <p:sp>
        <p:nvSpPr>
          <p:cNvPr id="74" name="ZoneTexte 40"/>
          <p:cNvSpPr txBox="1">
            <a:spLocks noChangeArrowheads="1"/>
          </p:cNvSpPr>
          <p:nvPr/>
        </p:nvSpPr>
        <p:spPr bwMode="auto">
          <a:xfrm>
            <a:off x="328514" y="31646908"/>
            <a:ext cx="328808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a:r>
              <a:rPr lang="fr-FR" altLang="fr-FR" sz="3600" b="1" cap="all" dirty="0" smtClean="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References</a:t>
            </a:r>
            <a:endParaRPr lang="fr-FR" altLang="fr-FR" sz="3600" cap="all" dirty="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082" name="Rectangle 10"/>
          <p:cNvSpPr>
            <a:spLocks noChangeArrowheads="1"/>
          </p:cNvSpPr>
          <p:nvPr/>
        </p:nvSpPr>
        <p:spPr bwMode="auto">
          <a:xfrm>
            <a:off x="0" y="0"/>
            <a:ext cx="288036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79" name="ZoneTexte 40"/>
          <p:cNvSpPr txBox="1">
            <a:spLocks noChangeArrowheads="1"/>
          </p:cNvSpPr>
          <p:nvPr/>
        </p:nvSpPr>
        <p:spPr bwMode="auto">
          <a:xfrm>
            <a:off x="257076" y="32289850"/>
            <a:ext cx="28218010" cy="1384995"/>
          </a:xfrm>
          <a:prstGeom prst="rect">
            <a:avLst/>
          </a:prstGeom>
          <a:ln cmpd="dbl">
            <a:prstDash val="lgDash"/>
          </a:ln>
          <a:extLst>
            <a:ext uri="{91240B29-F687-4F45-9708-019B960494DF}">
              <a14:hiddenLine xmlns:a14="http://schemas.microsoft.com/office/drawing/2010/main" w="9525">
                <a:solidFill>
                  <a:srgbClr val="000000"/>
                </a:solidFill>
                <a:miter lim="800000"/>
                <a:headEnd/>
                <a:tailEnd/>
              </a14:hiddenLine>
            </a:ext>
          </a:extLst>
        </p:spPr>
        <p:style>
          <a:lnRef idx="2">
            <a:schemeClr val="accent6"/>
          </a:lnRef>
          <a:fillRef idx="1">
            <a:schemeClr val="lt1"/>
          </a:fillRef>
          <a:effectRef idx="0">
            <a:schemeClr val="accent6"/>
          </a:effectRef>
          <a:fontRef idx="minor">
            <a:schemeClr val="dk1"/>
          </a:fontRef>
        </p:style>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0" defTabSz="914400" fontAlgn="base">
              <a:spcBef>
                <a:spcPct val="0"/>
              </a:spcBef>
              <a:spcAft>
                <a:spcPct val="0"/>
              </a:spcAft>
            </a:pPr>
            <a:r>
              <a:rPr lang="en-US" sz="2800" b="1" dirty="0" smtClean="0">
                <a:solidFill>
                  <a:srgbClr val="000000"/>
                </a:solidFill>
                <a:latin typeface="Arial" charset="0"/>
                <a:cs typeface="+mn-cs"/>
              </a:rPr>
              <a:t>1] References. References. References. References. References. References. References. References. References. References. References. References. References. </a:t>
            </a:r>
          </a:p>
          <a:p>
            <a:pPr lvl="0" defTabSz="914400" fontAlgn="base">
              <a:spcBef>
                <a:spcPct val="0"/>
              </a:spcBef>
              <a:spcAft>
                <a:spcPct val="0"/>
              </a:spcAft>
            </a:pPr>
            <a:r>
              <a:rPr lang="en-US" sz="2800" b="1" dirty="0" smtClean="0">
                <a:solidFill>
                  <a:srgbClr val="000000"/>
                </a:solidFill>
                <a:latin typeface="Arial" charset="0"/>
                <a:cs typeface="+mn-cs"/>
              </a:rPr>
              <a:t>[2] References. References. References. References. References. References. References. References. References. References. References. References. References. </a:t>
            </a:r>
          </a:p>
          <a:p>
            <a:pPr defTabSz="914400" fontAlgn="base">
              <a:spcBef>
                <a:spcPct val="0"/>
              </a:spcBef>
              <a:spcAft>
                <a:spcPct val="0"/>
              </a:spcAft>
            </a:pPr>
            <a:r>
              <a:rPr lang="en-US" sz="2800" b="1" dirty="0" smtClean="0">
                <a:solidFill>
                  <a:srgbClr val="000000"/>
                </a:solidFill>
                <a:latin typeface="Arial" charset="0"/>
              </a:rPr>
              <a:t>[3] References. References. References. References. References. References. References. References. References. References. References. References. References</a:t>
            </a:r>
            <a:r>
              <a:rPr lang="en-US" sz="2800" b="1" smtClean="0">
                <a:solidFill>
                  <a:srgbClr val="000000"/>
                </a:solidFill>
                <a:latin typeface="Arial" charset="0"/>
              </a:rPr>
              <a:t>. </a:t>
            </a:r>
            <a:endParaRPr lang="en-US" sz="2800" b="1" dirty="0" smtClean="0">
              <a:solidFill>
                <a:srgbClr val="000000"/>
              </a:solidFill>
              <a:latin typeface="Arial" charset="0"/>
              <a:cs typeface="+mn-cs"/>
            </a:endParaRPr>
          </a:p>
        </p:txBody>
      </p:sp>
      <p:sp>
        <p:nvSpPr>
          <p:cNvPr id="76" name="ZoneTexte 75"/>
          <p:cNvSpPr txBox="1"/>
          <p:nvPr/>
        </p:nvSpPr>
        <p:spPr>
          <a:xfrm>
            <a:off x="685704" y="17714218"/>
            <a:ext cx="13501782" cy="5656933"/>
          </a:xfrm>
          <a:prstGeom prst="rect">
            <a:avLst/>
          </a:prstGeom>
          <a:noFill/>
        </p:spPr>
        <p:txBody>
          <a:bodyPr wrap="square" rtlCol="0">
            <a:spAutoFit/>
          </a:bodyPr>
          <a:lstStyle/>
          <a:p>
            <a:pPr lvl="0" algn="just" defTabSz="915988" eaLnBrk="0" fontAlgn="base" hangingPunct="0">
              <a:spcBef>
                <a:spcPct val="0"/>
              </a:spcBef>
              <a:spcAft>
                <a:spcPct val="30000"/>
              </a:spcAft>
              <a:buClr>
                <a:srgbClr val="FF0000"/>
              </a:buClr>
            </a:pPr>
            <a:r>
              <a:rPr lang="en-US" sz="3200" b="1" dirty="0" smtClean="0">
                <a:solidFill>
                  <a:srgbClr val="000000"/>
                </a:solidFill>
                <a:latin typeface="Times New Roman" pitchFamily="18" charset="0"/>
                <a:cs typeface="Times New Roman" pitchFamily="18" charset="0"/>
              </a:rPr>
              <a:t>Enter your methods here. You can copy text from a word document and paste it inside this box.</a:t>
            </a:r>
          </a:p>
          <a:p>
            <a:pPr lvl="0" algn="just" defTabSz="915988" eaLnBrk="0" fontAlgn="base" hangingPunct="0">
              <a:spcBef>
                <a:spcPct val="0"/>
              </a:spcBef>
              <a:spcAft>
                <a:spcPct val="30000"/>
              </a:spcAft>
              <a:buClr>
                <a:srgbClr val="FF0000"/>
              </a:buClr>
            </a:pPr>
            <a:r>
              <a:rPr lang="en-US" sz="3200" b="1" dirty="0" smtClean="0">
                <a:solidFill>
                  <a:srgbClr val="000000"/>
                </a:solidFill>
                <a:latin typeface="Times New Roman" pitchFamily="18" charset="0"/>
                <a:cs typeface="Times New Roman" pitchFamily="18" charset="0"/>
              </a:rPr>
              <a:t>These are my methods and Materials. These are my methods and Materials. These are my methods and Materials. These are my methods and Materials. These are my methods and Materials. These are my methods and Materials. These are my methods and Materials. These are my methods and Materials. These are my methods and Materials. These are my methods and Materials. These are my methods and Materials. These are my methods and Materials. These are my methods and Materials. These are my methods and Materials. These are my methods and Materials. These are my methods and Materials. These are my methods and Materials. These are my methods and Materials. </a:t>
            </a:r>
            <a:endParaRPr lang="en-US" sz="3200" b="1" dirty="0">
              <a:solidFill>
                <a:srgbClr val="000000"/>
              </a:solidFill>
              <a:latin typeface="Times New Roman" pitchFamily="18" charset="0"/>
              <a:cs typeface="Times New Roman" pitchFamily="18" charset="0"/>
            </a:endParaRPr>
          </a:p>
        </p:txBody>
      </p:sp>
      <p:sp>
        <p:nvSpPr>
          <p:cNvPr id="78" name="ZoneTexte 77"/>
          <p:cNvSpPr txBox="1"/>
          <p:nvPr/>
        </p:nvSpPr>
        <p:spPr>
          <a:xfrm>
            <a:off x="14905856" y="12572962"/>
            <a:ext cx="13321480" cy="5164491"/>
          </a:xfrm>
          <a:prstGeom prst="rect">
            <a:avLst/>
          </a:prstGeom>
          <a:noFill/>
        </p:spPr>
        <p:txBody>
          <a:bodyPr wrap="square" rtlCol="0">
            <a:spAutoFit/>
          </a:bodyPr>
          <a:lstStyle/>
          <a:p>
            <a:pPr lvl="0" algn="just" defTabSz="914400" eaLnBrk="0" fontAlgn="base" hangingPunct="0">
              <a:spcBef>
                <a:spcPct val="0"/>
              </a:spcBef>
              <a:spcAft>
                <a:spcPct val="30000"/>
              </a:spcAft>
              <a:buClr>
                <a:srgbClr val="FF0000"/>
              </a:buClr>
              <a:buSzPct val="150000"/>
              <a:defRPr/>
            </a:pPr>
            <a:r>
              <a:rPr lang="en-US" sz="3200" b="1" dirty="0" smtClean="0">
                <a:solidFill>
                  <a:srgbClr val="000000"/>
                </a:solidFill>
                <a:latin typeface="Times New Roman" pitchFamily="18" charset="0"/>
                <a:cs typeface="Times New Roman" pitchFamily="18" charset="0"/>
              </a:rPr>
              <a:t>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a:t>
            </a:r>
          </a:p>
          <a:p>
            <a:pPr lvl="0" algn="just" defTabSz="914400" eaLnBrk="0" fontAlgn="base" hangingPunct="0">
              <a:spcBef>
                <a:spcPct val="0"/>
              </a:spcBef>
              <a:spcAft>
                <a:spcPct val="30000"/>
              </a:spcAft>
              <a:buClr>
                <a:srgbClr val="FF0000"/>
              </a:buClr>
              <a:buSzPct val="150000"/>
              <a:defRPr/>
            </a:pPr>
            <a:r>
              <a:rPr lang="en-US" sz="3200" b="1" dirty="0" smtClean="0">
                <a:solidFill>
                  <a:srgbClr val="000000"/>
                </a:solidFill>
                <a:latin typeface="Times New Roman" pitchFamily="18" charset="0"/>
                <a:cs typeface="Times New Roman" pitchFamily="18" charset="0"/>
              </a:rPr>
              <a:t>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a:t>
            </a:r>
            <a:endParaRPr lang="fr-FR" sz="3200" dirty="0">
              <a:latin typeface="Times New Roman" pitchFamily="18" charset="0"/>
              <a:cs typeface="Times New Roman" pitchFamily="18" charset="0"/>
            </a:endParaRPr>
          </a:p>
        </p:txBody>
      </p:sp>
      <p:sp>
        <p:nvSpPr>
          <p:cNvPr id="82" name="ZoneTexte 2"/>
          <p:cNvSpPr txBox="1">
            <a:spLocks noChangeArrowheads="1"/>
          </p:cNvSpPr>
          <p:nvPr/>
        </p:nvSpPr>
        <p:spPr bwMode="auto">
          <a:xfrm>
            <a:off x="214314" y="35075932"/>
            <a:ext cx="28403648" cy="830997"/>
          </a:xfrm>
          <a:prstGeom prst="rect">
            <a:avLst/>
          </a:prstGeom>
          <a:solidFill>
            <a:schemeClr val="accent5">
              <a:lumMod val="60000"/>
              <a:lumOff val="40000"/>
            </a:schemeClr>
          </a:solidFill>
          <a:ln w="9525">
            <a:noFill/>
            <a:miter lim="800000"/>
            <a:headEnd/>
            <a:tailEnd/>
          </a:ln>
        </p:spPr>
        <p:txBody>
          <a:bodyPr wrap="square" anchor="ctr">
            <a:spAutoFit/>
          </a:bodyPr>
          <a:lstStyle/>
          <a:p>
            <a:r>
              <a:rPr lang="fr-FR" sz="4800" b="1" i="1" dirty="0" smtClean="0">
                <a:solidFill>
                  <a:schemeClr val="bg1"/>
                </a:solidFill>
              </a:rPr>
              <a:t>    SSGP’22</a:t>
            </a:r>
            <a:r>
              <a:rPr lang="en-US" sz="4800" b="1" dirty="0" smtClean="0">
                <a:solidFill>
                  <a:schemeClr val="bg1"/>
                </a:solidFill>
                <a:latin typeface="Calibri" pitchFamily="34" charset="0"/>
              </a:rPr>
              <a:t>  </a:t>
            </a:r>
            <a:r>
              <a:rPr lang="en-US" sz="4800" b="1" i="1" dirty="0">
                <a:solidFill>
                  <a:schemeClr val="bg1"/>
                </a:solidFill>
                <a:latin typeface="Calibri" pitchFamily="34" charset="0"/>
              </a:rPr>
              <a:t>USTHB, Algiers </a:t>
            </a:r>
            <a:r>
              <a:rPr lang="en-US" sz="4800" b="1" i="1" dirty="0" smtClean="0">
                <a:solidFill>
                  <a:schemeClr val="bg1"/>
                </a:solidFill>
                <a:latin typeface="Calibri" pitchFamily="34" charset="0"/>
              </a:rPr>
              <a:t>14 </a:t>
            </a:r>
            <a:r>
              <a:rPr lang="en-US" sz="4800" b="1" i="1" dirty="0">
                <a:solidFill>
                  <a:schemeClr val="bg1"/>
                </a:solidFill>
                <a:latin typeface="Calibri" pitchFamily="34" charset="0"/>
              </a:rPr>
              <a:t>- </a:t>
            </a:r>
            <a:r>
              <a:rPr lang="en-US" sz="4800" b="1" i="1" dirty="0" smtClean="0">
                <a:solidFill>
                  <a:schemeClr val="bg1"/>
                </a:solidFill>
                <a:latin typeface="Calibri" pitchFamily="34" charset="0"/>
              </a:rPr>
              <a:t>15 December 2022</a:t>
            </a:r>
            <a:r>
              <a:rPr lang="en-US" sz="4800" b="1" i="1" dirty="0">
                <a:solidFill>
                  <a:schemeClr val="bg1"/>
                </a:solidFill>
                <a:latin typeface="Calibri" pitchFamily="34" charset="0"/>
              </a:rPr>
              <a:t>		</a:t>
            </a:r>
            <a:r>
              <a:rPr lang="en-US" sz="4800" b="1" i="1" dirty="0" smtClean="0">
                <a:solidFill>
                  <a:schemeClr val="bg1"/>
                </a:solidFill>
                <a:latin typeface="Calibri" pitchFamily="34" charset="0"/>
              </a:rPr>
              <a:t> www.f</a:t>
            </a:r>
            <a:r>
              <a:rPr lang="fr-FR" sz="4800" b="1" i="1" dirty="0" smtClean="0">
                <a:solidFill>
                  <a:schemeClr val="bg1"/>
                </a:solidFill>
                <a:latin typeface="Calibri" pitchFamily="34" charset="0"/>
              </a:rPr>
              <a:t>gmgp.usthb.dz/ssgp22/</a:t>
            </a:r>
            <a:endParaRPr lang="fr-FR" sz="5400" b="1" dirty="0">
              <a:solidFill>
                <a:schemeClr val="bg1"/>
              </a:solidFill>
            </a:endParaRPr>
          </a:p>
        </p:txBody>
      </p:sp>
      <p:sp>
        <p:nvSpPr>
          <p:cNvPr id="26" name="ZoneTexte 25"/>
          <p:cNvSpPr txBox="1"/>
          <p:nvPr/>
        </p:nvSpPr>
        <p:spPr>
          <a:xfrm>
            <a:off x="16759254" y="10144070"/>
            <a:ext cx="7579650" cy="646331"/>
          </a:xfrm>
          <a:prstGeom prst="rect">
            <a:avLst/>
          </a:prstGeom>
          <a:noFill/>
        </p:spPr>
        <p:txBody>
          <a:bodyPr wrap="square" rtlCol="0">
            <a:spAutoFit/>
          </a:bodyPr>
          <a:lstStyle/>
          <a:p>
            <a:pPr lvl="0" algn="ctr"/>
            <a:r>
              <a:rPr lang="fr-FR" sz="3600" b="1" cap="all" dirty="0" smtClean="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Results  and Discussions</a:t>
            </a:r>
          </a:p>
        </p:txBody>
      </p:sp>
      <p:sp>
        <p:nvSpPr>
          <p:cNvPr id="27" name="ZoneTexte 26"/>
          <p:cNvSpPr txBox="1"/>
          <p:nvPr/>
        </p:nvSpPr>
        <p:spPr>
          <a:xfrm>
            <a:off x="1614398" y="16573490"/>
            <a:ext cx="6929486" cy="646331"/>
          </a:xfrm>
          <a:prstGeom prst="rect">
            <a:avLst/>
          </a:prstGeom>
          <a:noFill/>
        </p:spPr>
        <p:txBody>
          <a:bodyPr wrap="square" rtlCol="0">
            <a:spAutoFit/>
          </a:bodyPr>
          <a:lstStyle/>
          <a:p>
            <a:pPr lvl="0" algn="ctr"/>
            <a:r>
              <a:rPr lang="fr-FR" sz="3600" b="1" cap="all" dirty="0" smtClean="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Materials  and methods </a:t>
            </a:r>
          </a:p>
        </p:txBody>
      </p:sp>
      <p:sp>
        <p:nvSpPr>
          <p:cNvPr id="32" name="ZoneTexte 31"/>
          <p:cNvSpPr txBox="1"/>
          <p:nvPr/>
        </p:nvSpPr>
        <p:spPr>
          <a:xfrm>
            <a:off x="1257208" y="10072632"/>
            <a:ext cx="3857652" cy="646331"/>
          </a:xfrm>
          <a:prstGeom prst="rect">
            <a:avLst/>
          </a:prstGeom>
          <a:noFill/>
        </p:spPr>
        <p:txBody>
          <a:bodyPr wrap="square" rtlCol="0">
            <a:spAutoFit/>
          </a:bodyPr>
          <a:lstStyle/>
          <a:p>
            <a:pPr lvl="0" algn="just"/>
            <a:r>
              <a:rPr lang="fr-FR" sz="3600" b="1" cap="all" dirty="0" smtClean="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Introduction</a:t>
            </a:r>
          </a:p>
        </p:txBody>
      </p:sp>
      <p:grpSp>
        <p:nvGrpSpPr>
          <p:cNvPr id="33" name="Groupe 32"/>
          <p:cNvGrpSpPr/>
          <p:nvPr/>
        </p:nvGrpSpPr>
        <p:grpSpPr>
          <a:xfrm>
            <a:off x="133298" y="68627"/>
            <a:ext cx="28310062" cy="5932039"/>
            <a:chOff x="133298" y="68627"/>
            <a:chExt cx="28310062" cy="5932039"/>
          </a:xfrm>
        </p:grpSpPr>
        <p:cxnSp>
          <p:nvCxnSpPr>
            <p:cNvPr id="9" name="Connecteur droit 8"/>
            <p:cNvCxnSpPr/>
            <p:nvPr/>
          </p:nvCxnSpPr>
          <p:spPr>
            <a:xfrm>
              <a:off x="4694136" y="2498616"/>
              <a:ext cx="19145384" cy="1588"/>
            </a:xfrm>
            <a:prstGeom prst="line">
              <a:avLst/>
            </a:prstGeom>
            <a:ln w="114300">
              <a:gradFill flip="none" rotWithShape="1">
                <a:gsLst>
                  <a:gs pos="0">
                    <a:srgbClr val="FF3399"/>
                  </a:gs>
                  <a:gs pos="25000">
                    <a:srgbClr val="FF6633"/>
                  </a:gs>
                  <a:gs pos="50000">
                    <a:srgbClr val="FFFF00"/>
                  </a:gs>
                  <a:gs pos="75000">
                    <a:srgbClr val="01A78F"/>
                  </a:gs>
                  <a:gs pos="100000">
                    <a:srgbClr val="3366FF"/>
                  </a:gs>
                </a:gsLst>
                <a:lin ang="10800000" scaled="1"/>
                <a:tileRect/>
              </a:gradFill>
            </a:ln>
          </p:spPr>
          <p:style>
            <a:lnRef idx="3">
              <a:schemeClr val="accent2"/>
            </a:lnRef>
            <a:fillRef idx="0">
              <a:schemeClr val="accent2"/>
            </a:fillRef>
            <a:effectRef idx="2">
              <a:schemeClr val="accent2"/>
            </a:effectRef>
            <a:fontRef idx="minor">
              <a:schemeClr val="tx1"/>
            </a:fontRef>
          </p:style>
        </p:cxnSp>
        <p:sp>
          <p:nvSpPr>
            <p:cNvPr id="11" name="ZoneTexte 10"/>
            <p:cNvSpPr txBox="1"/>
            <p:nvPr/>
          </p:nvSpPr>
          <p:spPr>
            <a:xfrm>
              <a:off x="886174" y="2857394"/>
              <a:ext cx="26525246" cy="1754326"/>
            </a:xfrm>
            <a:prstGeom prst="rect">
              <a:avLst/>
            </a:prstGeom>
            <a:noFill/>
          </p:spPr>
          <p:txBody>
            <a:bodyPr wrap="square" rtlCol="0">
              <a:spAutoFit/>
            </a:bodyPr>
            <a:lstStyle/>
            <a:p>
              <a:pPr lvl="0" algn="ctr" defTabSz="914400" eaLnBrk="0" fontAlgn="base" hangingPunct="0">
                <a:spcBef>
                  <a:spcPct val="0"/>
                </a:spcBef>
                <a:spcAft>
                  <a:spcPct val="0"/>
                </a:spcAft>
              </a:pPr>
              <a:r>
                <a:rPr lang="en-US" sz="5400" b="1" dirty="0" smtClean="0">
                  <a:effectLst>
                    <a:outerShdw blurRad="38100" dist="38100" dir="2700000" algn="tl">
                      <a:srgbClr val="000000">
                        <a:alpha val="43137"/>
                      </a:srgbClr>
                    </a:outerShdw>
                  </a:effectLst>
                  <a:latin typeface="Arial Black" pitchFamily="34" charset="0"/>
                </a:rPr>
                <a:t>THIS IS THE TITLE OF MY POSTER THIS IS THE TITLE </a:t>
              </a:r>
            </a:p>
            <a:p>
              <a:pPr lvl="0" algn="ctr" defTabSz="914400" eaLnBrk="0" fontAlgn="base" hangingPunct="0">
                <a:spcBef>
                  <a:spcPct val="0"/>
                </a:spcBef>
                <a:spcAft>
                  <a:spcPct val="0"/>
                </a:spcAft>
              </a:pPr>
              <a:r>
                <a:rPr lang="en-US" sz="5400" b="1" dirty="0" smtClean="0">
                  <a:effectLst>
                    <a:outerShdw blurRad="38100" dist="38100" dir="2700000" algn="tl">
                      <a:srgbClr val="000000">
                        <a:alpha val="43137"/>
                      </a:srgbClr>
                    </a:outerShdw>
                  </a:effectLst>
                  <a:latin typeface="Arial Black" pitchFamily="34" charset="0"/>
                </a:rPr>
                <a:t>OF MY POSTER THIS IS THE TITLE OF MY POSTER</a:t>
              </a:r>
              <a:endParaRPr lang="fr-FR" sz="6000" b="1" dirty="0">
                <a:effectLst>
                  <a:outerShdw blurRad="38100" dist="38100" dir="2700000" algn="tl">
                    <a:srgbClr val="000000">
                      <a:alpha val="43137"/>
                    </a:srgbClr>
                  </a:outerShdw>
                </a:effectLst>
              </a:endParaRPr>
            </a:p>
          </p:txBody>
        </p:sp>
        <p:sp>
          <p:nvSpPr>
            <p:cNvPr id="12" name="ZoneTexte 11"/>
            <p:cNvSpPr txBox="1"/>
            <p:nvPr/>
          </p:nvSpPr>
          <p:spPr>
            <a:xfrm>
              <a:off x="1516570" y="4431006"/>
              <a:ext cx="25717680" cy="1569660"/>
            </a:xfrm>
            <a:prstGeom prst="rect">
              <a:avLst/>
            </a:prstGeom>
            <a:noFill/>
          </p:spPr>
          <p:txBody>
            <a:bodyPr wrap="square" rtlCol="0">
              <a:spAutoFit/>
            </a:bodyPr>
            <a:lstStyle/>
            <a:p>
              <a:pPr lvl="0" algn="ctr" defTabSz="914400" eaLnBrk="0" fontAlgn="base" hangingPunct="0">
                <a:spcBef>
                  <a:spcPct val="0"/>
                </a:spcBef>
                <a:spcAft>
                  <a:spcPct val="0"/>
                </a:spcAft>
              </a:pPr>
              <a:r>
                <a:rPr lang="en-US" sz="3200" b="1" i="1" dirty="0" smtClean="0">
                  <a:solidFill>
                    <a:srgbClr val="00B0F0"/>
                  </a:solidFill>
                  <a:latin typeface="Times New Roman" pitchFamily="18" charset="0"/>
                </a:rPr>
                <a:t>Author (s) name (s) </a:t>
              </a:r>
            </a:p>
            <a:p>
              <a:pPr lvl="0" algn="ctr" defTabSz="914400" eaLnBrk="0" fontAlgn="base" hangingPunct="0">
                <a:spcBef>
                  <a:spcPct val="0"/>
                </a:spcBef>
                <a:spcAft>
                  <a:spcPct val="0"/>
                </a:spcAft>
              </a:pPr>
              <a:r>
                <a:rPr lang="en-US" sz="3200" b="1" i="1" dirty="0" smtClean="0">
                  <a:solidFill>
                    <a:srgbClr val="00B0F0"/>
                  </a:solidFill>
                  <a:latin typeface="Times New Roman" pitchFamily="18" charset="0"/>
                </a:rPr>
                <a:t>Organization , Address, </a:t>
              </a:r>
            </a:p>
            <a:p>
              <a:pPr lvl="0" algn="ctr" defTabSz="914400" eaLnBrk="0" fontAlgn="base" hangingPunct="0">
                <a:spcBef>
                  <a:spcPct val="0"/>
                </a:spcBef>
                <a:spcAft>
                  <a:spcPct val="0"/>
                </a:spcAft>
              </a:pPr>
              <a:r>
                <a:rPr lang="en-US" sz="3200" b="1" i="1" dirty="0" smtClean="0">
                  <a:solidFill>
                    <a:srgbClr val="00B0F0"/>
                  </a:solidFill>
                  <a:latin typeface="Times New Roman" pitchFamily="18" charset="0"/>
                </a:rPr>
                <a:t>Corresponding author e-mail (Times New Roman , 32pt, bold)</a:t>
              </a:r>
              <a:endParaRPr lang="fr-FR" sz="4000" dirty="0">
                <a:solidFill>
                  <a:srgbClr val="00B0F0"/>
                </a:solidFill>
              </a:endParaRPr>
            </a:p>
          </p:txBody>
        </p:sp>
        <p:pic>
          <p:nvPicPr>
            <p:cNvPr id="84" name="Image 83" descr="C:\Users\AVID\Desktop\lsgpi-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18126" y="235084"/>
              <a:ext cx="2714644" cy="2357454"/>
            </a:xfrm>
            <a:prstGeom prst="rect">
              <a:avLst/>
            </a:prstGeom>
            <a:noFill/>
            <a:ln>
              <a:noFill/>
            </a:ln>
          </p:spPr>
        </p:pic>
        <p:pic>
          <p:nvPicPr>
            <p:cNvPr id="85" name="Image 84" descr="C:\Users\AVID\Desktop\ssgp22-1.pn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8082" y="2304506"/>
              <a:ext cx="3214140" cy="2304256"/>
            </a:xfrm>
            <a:prstGeom prst="rect">
              <a:avLst/>
            </a:prstGeom>
            <a:noFill/>
            <a:ln>
              <a:noFill/>
            </a:ln>
          </p:spPr>
        </p:pic>
        <p:sp>
          <p:nvSpPr>
            <p:cNvPr id="89" name="Rectangle à coins arrondis 1"/>
            <p:cNvSpPr>
              <a:spLocks noChangeArrowheads="1"/>
            </p:cNvSpPr>
            <p:nvPr/>
          </p:nvSpPr>
          <p:spPr bwMode="auto">
            <a:xfrm>
              <a:off x="24625338" y="3236908"/>
              <a:ext cx="3818022" cy="2120816"/>
            </a:xfrm>
            <a:prstGeom prst="roundRect">
              <a:avLst>
                <a:gd name="adj" fmla="val 16667"/>
              </a:avLst>
            </a:prstGeom>
            <a:noFill/>
            <a:ln/>
            <a:extLst/>
          </p:spPr>
          <p:style>
            <a:lnRef idx="2">
              <a:schemeClr val="accent1"/>
            </a:lnRef>
            <a:fillRef idx="1">
              <a:schemeClr val="lt1"/>
            </a:fillRef>
            <a:effectRef idx="0">
              <a:schemeClr val="accent1"/>
            </a:effectRef>
            <a:fontRef idx="minor">
              <a:schemeClr val="dk1"/>
            </a:fontRef>
          </p:style>
          <p:txBody>
            <a:bodyPr lIns="0" tIns="62476" rIns="62476" bIns="62476"/>
            <a:lstStyle>
              <a:lvl1pPr defTabSz="771525">
                <a:defRPr sz="2000">
                  <a:solidFill>
                    <a:schemeClr val="tx1"/>
                  </a:solidFill>
                  <a:latin typeface="Times New Roman" panose="02020603050405020304" pitchFamily="18" charset="0"/>
                </a:defRPr>
              </a:lvl1pPr>
              <a:lvl2pPr marL="742950" indent="-285750" defTabSz="771525">
                <a:defRPr sz="2000">
                  <a:solidFill>
                    <a:schemeClr val="tx1"/>
                  </a:solidFill>
                  <a:latin typeface="Times New Roman" panose="02020603050405020304" pitchFamily="18" charset="0"/>
                </a:defRPr>
              </a:lvl2pPr>
              <a:lvl3pPr marL="1143000" indent="-228600" defTabSz="771525">
                <a:defRPr sz="2000">
                  <a:solidFill>
                    <a:schemeClr val="tx1"/>
                  </a:solidFill>
                  <a:latin typeface="Times New Roman" panose="02020603050405020304" pitchFamily="18" charset="0"/>
                </a:defRPr>
              </a:lvl3pPr>
              <a:lvl4pPr marL="1600200" indent="-228600" defTabSz="771525">
                <a:defRPr sz="2000">
                  <a:solidFill>
                    <a:schemeClr val="tx1"/>
                  </a:solidFill>
                  <a:latin typeface="Times New Roman" panose="02020603050405020304" pitchFamily="18" charset="0"/>
                </a:defRPr>
              </a:lvl4pPr>
              <a:lvl5pPr marL="2057400" indent="-228600" defTabSz="771525">
                <a:defRPr sz="2000">
                  <a:solidFill>
                    <a:schemeClr val="tx1"/>
                  </a:solidFill>
                  <a:latin typeface="Times New Roman" panose="02020603050405020304" pitchFamily="18" charset="0"/>
                </a:defRPr>
              </a:lvl5pPr>
              <a:lvl6pPr marL="2514600" indent="-228600" defTabSz="771525"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defTabSz="771525"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defTabSz="771525"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defTabSz="771525" eaLnBrk="0" fontAlgn="base" hangingPunct="0">
                <a:spcBef>
                  <a:spcPct val="0"/>
                </a:spcBef>
                <a:spcAft>
                  <a:spcPct val="0"/>
                </a:spcAft>
                <a:defRPr sz="2000">
                  <a:solidFill>
                    <a:schemeClr val="tx1"/>
                  </a:solidFill>
                  <a:latin typeface="Times New Roman" panose="02020603050405020304" pitchFamily="18" charset="0"/>
                </a:defRPr>
              </a:lvl9pPr>
            </a:lstStyle>
            <a:p>
              <a:pPr algn="ctr">
                <a:defRPr/>
              </a:pPr>
              <a:r>
                <a:rPr lang="fr-FR" sz="4400" dirty="0">
                  <a:solidFill>
                    <a:srgbClr val="F01040"/>
                  </a:solidFill>
                  <a:latin typeface="Arial Black" panose="020B0A04020102020204" pitchFamily="34" charset="0"/>
                </a:rPr>
                <a:t>Poster ID :  </a:t>
              </a:r>
            </a:p>
            <a:p>
              <a:pPr algn="ctr">
                <a:defRPr/>
              </a:pPr>
              <a:r>
                <a:rPr lang="fr-FR" sz="4400" dirty="0" smtClean="0">
                  <a:solidFill>
                    <a:srgbClr val="F01040"/>
                  </a:solidFill>
                  <a:latin typeface="Arial Black" panose="020B0A04020102020204" pitchFamily="34" charset="0"/>
                </a:rPr>
                <a:t>…</a:t>
              </a:r>
              <a:endParaRPr lang="fr-FR" sz="4400" dirty="0">
                <a:solidFill>
                  <a:srgbClr val="F01040"/>
                </a:solidFill>
                <a:latin typeface="Arial Black" panose="020B0A04020102020204" pitchFamily="34" charset="0"/>
              </a:endParaRPr>
            </a:p>
          </p:txBody>
        </p:sp>
        <p:sp>
          <p:nvSpPr>
            <p:cNvPr id="24" name="ZoneTexte 23"/>
            <p:cNvSpPr txBox="1"/>
            <p:nvPr/>
          </p:nvSpPr>
          <p:spPr>
            <a:xfrm>
              <a:off x="5265640" y="68627"/>
              <a:ext cx="17859500" cy="3431709"/>
            </a:xfrm>
            <a:prstGeom prst="rect">
              <a:avLst/>
            </a:prstGeom>
            <a:noFill/>
          </p:spPr>
          <p:txBody>
            <a:bodyPr wrap="square" rtlCol="0">
              <a:spAutoFit/>
            </a:bodyPr>
            <a:lstStyle/>
            <a:p>
              <a:pPr lvl="0" algn="ctr"/>
              <a:r>
                <a:rPr lang="en-US" sz="4800" dirty="0" smtClean="0">
                  <a:solidFill>
                    <a:schemeClr val="bg2">
                      <a:lumMod val="25000"/>
                    </a:schemeClr>
                  </a:solidFill>
                  <a:effectLst>
                    <a:outerShdw blurRad="38100" dist="38100" dir="2700000" algn="tl">
                      <a:srgbClr val="000000">
                        <a:alpha val="43137"/>
                      </a:srgbClr>
                    </a:outerShdw>
                  </a:effectLst>
                </a:rPr>
                <a:t>1</a:t>
              </a:r>
              <a:r>
                <a:rPr lang="en-US" sz="4800" baseline="30000" dirty="0" smtClean="0">
                  <a:solidFill>
                    <a:schemeClr val="bg2">
                      <a:lumMod val="25000"/>
                    </a:schemeClr>
                  </a:solidFill>
                  <a:effectLst>
                    <a:outerShdw blurRad="38100" dist="38100" dir="2700000" algn="tl">
                      <a:srgbClr val="000000">
                        <a:alpha val="43137"/>
                      </a:srgbClr>
                    </a:outerShdw>
                  </a:effectLst>
                </a:rPr>
                <a:t>st </a:t>
              </a:r>
              <a:r>
                <a:rPr lang="en-US" sz="4800" dirty="0" smtClean="0">
                  <a:solidFill>
                    <a:schemeClr val="bg2">
                      <a:lumMod val="25000"/>
                    </a:schemeClr>
                  </a:solidFill>
                  <a:effectLst>
                    <a:outerShdw blurRad="38100" dist="38100" dir="2700000" algn="tl">
                      <a:srgbClr val="000000">
                        <a:alpha val="43137"/>
                      </a:srgbClr>
                    </a:outerShdw>
                  </a:effectLst>
                </a:rPr>
                <a:t>National Seminar of Process Engineering Sciences: Applications                   and Innovations "SSGP'22” </a:t>
              </a:r>
            </a:p>
            <a:p>
              <a:pPr lvl="0" algn="ctr"/>
              <a:r>
                <a:rPr lang="fr-FR" sz="4800" dirty="0" smtClean="0">
                  <a:solidFill>
                    <a:schemeClr val="bg2">
                      <a:lumMod val="25000"/>
                    </a:schemeClr>
                  </a:solidFill>
                  <a:effectLst>
                    <a:outerShdw blurRad="38100" dist="38100" dir="2700000" algn="tl">
                      <a:srgbClr val="000000">
                        <a:alpha val="43137"/>
                      </a:srgbClr>
                    </a:outerShdw>
                  </a:effectLst>
                </a:rPr>
                <a:t>USTHB, Algiers 14-15 December 2022</a:t>
              </a:r>
            </a:p>
            <a:p>
              <a:endParaRPr lang="fr-FR" dirty="0"/>
            </a:p>
          </p:txBody>
        </p:sp>
        <p:pic>
          <p:nvPicPr>
            <p:cNvPr id="29" name="Image 28" descr="http://repository.usthb.dz/image/dspace-blue.gif"/>
            <p:cNvPicPr/>
            <p:nvPr/>
          </p:nvPicPr>
          <p:blipFill>
            <a:blip r:embed="rId6" cstate="print">
              <a:extLst>
                <a:ext uri="{28A0092B-C50C-407E-A947-70E740481C1C}">
                  <a14:useLocalDpi xmlns:a14="http://schemas.microsoft.com/office/drawing/2010/main" val="0"/>
                </a:ext>
              </a:extLst>
            </a:blip>
            <a:srcRect b="20410"/>
            <a:stretch>
              <a:fillRect/>
            </a:stretch>
          </p:blipFill>
          <p:spPr bwMode="auto">
            <a:xfrm>
              <a:off x="133298" y="288032"/>
              <a:ext cx="2828844" cy="2160490"/>
            </a:xfrm>
            <a:prstGeom prst="rect">
              <a:avLst/>
            </a:prstGeom>
            <a:noFill/>
            <a:ln>
              <a:noFill/>
            </a:ln>
          </p:spPr>
        </p:pic>
      </p:grpSp>
      <p:sp>
        <p:nvSpPr>
          <p:cNvPr id="31" name="Rectangle à coins arrondis 1"/>
          <p:cNvSpPr>
            <a:spLocks noChangeArrowheads="1"/>
          </p:cNvSpPr>
          <p:nvPr/>
        </p:nvSpPr>
        <p:spPr bwMode="auto">
          <a:xfrm>
            <a:off x="24554928" y="504306"/>
            <a:ext cx="3818022" cy="2120816"/>
          </a:xfrm>
          <a:prstGeom prst="roundRect">
            <a:avLst>
              <a:gd name="adj" fmla="val 16667"/>
            </a:avLst>
          </a:prstGeom>
          <a:noFill/>
          <a:ln/>
          <a:extLst/>
        </p:spPr>
        <p:style>
          <a:lnRef idx="2">
            <a:schemeClr val="accent1"/>
          </a:lnRef>
          <a:fillRef idx="1">
            <a:schemeClr val="lt1"/>
          </a:fillRef>
          <a:effectRef idx="0">
            <a:schemeClr val="accent1"/>
          </a:effectRef>
          <a:fontRef idx="minor">
            <a:schemeClr val="dk1"/>
          </a:fontRef>
        </p:style>
        <p:txBody>
          <a:bodyPr lIns="0" tIns="62476" rIns="62476" bIns="62476"/>
          <a:lstStyle>
            <a:lvl1pPr defTabSz="771525">
              <a:defRPr sz="2000">
                <a:solidFill>
                  <a:schemeClr val="tx1"/>
                </a:solidFill>
                <a:latin typeface="Times New Roman" panose="02020603050405020304" pitchFamily="18" charset="0"/>
              </a:defRPr>
            </a:lvl1pPr>
            <a:lvl2pPr marL="742950" indent="-285750" defTabSz="771525">
              <a:defRPr sz="2000">
                <a:solidFill>
                  <a:schemeClr val="tx1"/>
                </a:solidFill>
                <a:latin typeface="Times New Roman" panose="02020603050405020304" pitchFamily="18" charset="0"/>
              </a:defRPr>
            </a:lvl2pPr>
            <a:lvl3pPr marL="1143000" indent="-228600" defTabSz="771525">
              <a:defRPr sz="2000">
                <a:solidFill>
                  <a:schemeClr val="tx1"/>
                </a:solidFill>
                <a:latin typeface="Times New Roman" panose="02020603050405020304" pitchFamily="18" charset="0"/>
              </a:defRPr>
            </a:lvl3pPr>
            <a:lvl4pPr marL="1600200" indent="-228600" defTabSz="771525">
              <a:defRPr sz="2000">
                <a:solidFill>
                  <a:schemeClr val="tx1"/>
                </a:solidFill>
                <a:latin typeface="Times New Roman" panose="02020603050405020304" pitchFamily="18" charset="0"/>
              </a:defRPr>
            </a:lvl4pPr>
            <a:lvl5pPr marL="2057400" indent="-228600" defTabSz="771525">
              <a:defRPr sz="2000">
                <a:solidFill>
                  <a:schemeClr val="tx1"/>
                </a:solidFill>
                <a:latin typeface="Times New Roman" panose="02020603050405020304" pitchFamily="18" charset="0"/>
              </a:defRPr>
            </a:lvl5pPr>
            <a:lvl6pPr marL="2514600" indent="-228600" defTabSz="771525"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defTabSz="771525"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defTabSz="771525"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defTabSz="771525" eaLnBrk="0" fontAlgn="base" hangingPunct="0">
              <a:spcBef>
                <a:spcPct val="0"/>
              </a:spcBef>
              <a:spcAft>
                <a:spcPct val="0"/>
              </a:spcAft>
              <a:defRPr sz="2000">
                <a:solidFill>
                  <a:schemeClr val="tx1"/>
                </a:solidFill>
                <a:latin typeface="Times New Roman" panose="02020603050405020304" pitchFamily="18" charset="0"/>
              </a:defRPr>
            </a:lvl9pPr>
          </a:lstStyle>
          <a:p>
            <a:pPr algn="ctr">
              <a:defRPr/>
            </a:pPr>
            <a:r>
              <a:rPr lang="fr-FR" sz="4400" dirty="0" smtClean="0">
                <a:latin typeface="Arial Black" panose="020B0A04020102020204" pitchFamily="34" charset="0"/>
              </a:rPr>
              <a:t>Institution LOGO</a:t>
            </a:r>
            <a:endParaRPr lang="fr-FR" sz="4400" dirty="0">
              <a:latin typeface="Arial Black" panose="020B0A0402010202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15644</TotalTime>
  <Words>843</Words>
  <Application>Microsoft Office PowerPoint</Application>
  <PresentationFormat>Personnalisé</PresentationFormat>
  <Paragraphs>31</Paragraphs>
  <Slides>1</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Arial Black</vt:lpstr>
      <vt:lpstr>Calibri</vt:lpstr>
      <vt:lpstr>Times New Roman</vt:lpstr>
      <vt:lpstr>Thème Office</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Acer</dc:creator>
  <cp:lastModifiedBy>Compte Microsoft</cp:lastModifiedBy>
  <cp:revision>142</cp:revision>
  <dcterms:created xsi:type="dcterms:W3CDTF">2018-04-11T16:18:57Z</dcterms:created>
  <dcterms:modified xsi:type="dcterms:W3CDTF">2022-10-04T08:13:31Z</dcterms:modified>
</cp:coreProperties>
</file>